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7" r:id="rId4"/>
    <p:sldId id="279" r:id="rId5"/>
    <p:sldId id="276" r:id="rId6"/>
    <p:sldId id="257" r:id="rId7"/>
    <p:sldId id="258" r:id="rId8"/>
    <p:sldId id="281" r:id="rId9"/>
    <p:sldId id="280" r:id="rId10"/>
    <p:sldId id="259" r:id="rId11"/>
    <p:sldId id="260" r:id="rId12"/>
    <p:sldId id="261" r:id="rId13"/>
    <p:sldId id="262" r:id="rId14"/>
    <p:sldId id="263" r:id="rId15"/>
    <p:sldId id="264" r:id="rId16"/>
    <p:sldId id="266" r:id="rId17"/>
    <p:sldId id="267" r:id="rId18"/>
    <p:sldId id="268" r:id="rId19"/>
    <p:sldId id="269" r:id="rId20"/>
    <p:sldId id="270" r:id="rId21"/>
    <p:sldId id="282" r:id="rId22"/>
    <p:sldId id="271" r:id="rId23"/>
    <p:sldId id="272" r:id="rId24"/>
    <p:sldId id="273" r:id="rId25"/>
    <p:sldId id="27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0AFA9B7E-71F8-426D-9955-68C5A8AA710C}">
          <p14:sldIdLst/>
        </p14:section>
        <p14:section name="Раздел без заголовка" id="{CBDF9439-3134-46F4-B316-EB3A3984C0AE}">
          <p14:sldIdLst>
            <p14:sldId id="256"/>
            <p14:sldId id="278"/>
            <p14:sldId id="277"/>
            <p14:sldId id="279"/>
            <p14:sldId id="276"/>
            <p14:sldId id="257"/>
            <p14:sldId id="258"/>
            <p14:sldId id="281"/>
            <p14:sldId id="280"/>
            <p14:sldId id="259"/>
            <p14:sldId id="260"/>
            <p14:sldId id="261"/>
            <p14:sldId id="262"/>
            <p14:sldId id="263"/>
            <p14:sldId id="264"/>
            <p14:sldId id="266"/>
            <p14:sldId id="267"/>
            <p14:sldId id="268"/>
            <p14:sldId id="269"/>
            <p14:sldId id="270"/>
            <p14:sldId id="282"/>
            <p14:sldId id="271"/>
            <p14:sldId id="272"/>
            <p14:sldId id="273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2601F0-E883-4D43-BEA6-7F056589B702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6B4612-4B93-4877-886F-7DA00474F257}">
      <dgm:prSet phldrT="[Текст]" custT="1"/>
      <dgm:spPr/>
      <dgm:t>
        <a:bodyPr/>
        <a:lstStyle/>
        <a:p>
          <a:r>
            <a:rPr lang="en-US" sz="2000" dirty="0" smtClean="0"/>
            <a:t>PSIXOLOGIYA</a:t>
          </a:r>
          <a:endParaRPr lang="ru-RU" sz="2000" dirty="0"/>
        </a:p>
      </dgm:t>
    </dgm:pt>
    <dgm:pt modelId="{22CB0D61-EBE1-4568-AD65-B10EC9FF704E}" type="parTrans" cxnId="{0F811CC6-D3A1-46E2-A17E-A8DBDF90AFD7}">
      <dgm:prSet/>
      <dgm:spPr/>
      <dgm:t>
        <a:bodyPr/>
        <a:lstStyle/>
        <a:p>
          <a:endParaRPr lang="ru-RU"/>
        </a:p>
      </dgm:t>
    </dgm:pt>
    <dgm:pt modelId="{C0271427-1F54-44C3-98F7-52CF077B7B58}" type="sibTrans" cxnId="{0F811CC6-D3A1-46E2-A17E-A8DBDF90AFD7}">
      <dgm:prSet/>
      <dgm:spPr/>
      <dgm:t>
        <a:bodyPr/>
        <a:lstStyle/>
        <a:p>
          <a:endParaRPr lang="ru-RU"/>
        </a:p>
      </dgm:t>
    </dgm:pt>
    <dgm:pt modelId="{BBE07187-73C0-49C2-9B7E-35A7441CEA26}">
      <dgm:prSet phldrT="[Текст]" custT="1"/>
      <dgm:spPr/>
      <dgm:t>
        <a:bodyPr/>
        <a:lstStyle/>
        <a:p>
          <a:r>
            <a:rPr lang="en-US" sz="2000" dirty="0" smtClean="0"/>
            <a:t>LOGIKA</a:t>
          </a:r>
          <a:endParaRPr lang="ru-RU" sz="2000" dirty="0"/>
        </a:p>
      </dgm:t>
    </dgm:pt>
    <dgm:pt modelId="{28F17019-F649-468A-8F7D-BE17AC00D8B4}" type="parTrans" cxnId="{93AE5A9B-4FCE-4C8B-8B22-DBE04851BFF2}">
      <dgm:prSet/>
      <dgm:spPr/>
      <dgm:t>
        <a:bodyPr/>
        <a:lstStyle/>
        <a:p>
          <a:endParaRPr lang="ru-RU"/>
        </a:p>
      </dgm:t>
    </dgm:pt>
    <dgm:pt modelId="{D6DADF65-94F9-449E-A75F-8546A9B3DDF0}" type="sibTrans" cxnId="{93AE5A9B-4FCE-4C8B-8B22-DBE04851BFF2}">
      <dgm:prSet/>
      <dgm:spPr/>
      <dgm:t>
        <a:bodyPr/>
        <a:lstStyle/>
        <a:p>
          <a:endParaRPr lang="ru-RU"/>
        </a:p>
      </dgm:t>
    </dgm:pt>
    <dgm:pt modelId="{B28DA41E-AC4B-4C06-880F-972FD014F46D}">
      <dgm:prSet phldrT="[Текст]" custT="1"/>
      <dgm:spPr/>
      <dgm:t>
        <a:bodyPr/>
        <a:lstStyle/>
        <a:p>
          <a:r>
            <a:rPr lang="en-US" sz="2000" dirty="0" smtClean="0"/>
            <a:t>MANTIQ</a:t>
          </a:r>
          <a:endParaRPr lang="ru-RU" sz="2000" dirty="0"/>
        </a:p>
      </dgm:t>
    </dgm:pt>
    <dgm:pt modelId="{1830C38F-E094-4C1A-B11A-A44014F9EC03}" type="parTrans" cxnId="{4E5CACAC-8C7B-4BD5-8BDF-F4E04A3DA1E3}">
      <dgm:prSet/>
      <dgm:spPr/>
      <dgm:t>
        <a:bodyPr/>
        <a:lstStyle/>
        <a:p>
          <a:endParaRPr lang="ru-RU"/>
        </a:p>
      </dgm:t>
    </dgm:pt>
    <dgm:pt modelId="{93075785-B4B4-4101-B0F7-C1D8C7B9168C}" type="sibTrans" cxnId="{4E5CACAC-8C7B-4BD5-8BDF-F4E04A3DA1E3}">
      <dgm:prSet/>
      <dgm:spPr/>
      <dgm:t>
        <a:bodyPr/>
        <a:lstStyle/>
        <a:p>
          <a:endParaRPr lang="ru-RU"/>
        </a:p>
      </dgm:t>
    </dgm:pt>
    <dgm:pt modelId="{B3B81CE4-4641-4917-BA35-EF8D48372C0D}">
      <dgm:prSet phldrT="[Текст]" custT="1"/>
      <dgm:spPr/>
      <dgm:t>
        <a:bodyPr/>
        <a:lstStyle/>
        <a:p>
          <a:r>
            <a:rPr lang="en-US" sz="2000" dirty="0" smtClean="0"/>
            <a:t>FALSAFA</a:t>
          </a:r>
          <a:endParaRPr lang="ru-RU" sz="2000" dirty="0"/>
        </a:p>
      </dgm:t>
    </dgm:pt>
    <dgm:pt modelId="{0099DB24-7242-46CB-B8B5-3D369CBC4391}" type="parTrans" cxnId="{5A374E26-1E30-4930-AF01-A6855AE3BC56}">
      <dgm:prSet/>
      <dgm:spPr/>
      <dgm:t>
        <a:bodyPr/>
        <a:lstStyle/>
        <a:p>
          <a:endParaRPr lang="ru-RU"/>
        </a:p>
      </dgm:t>
    </dgm:pt>
    <dgm:pt modelId="{951FB1CA-DBCD-4455-BA0B-964DE971A0EB}" type="sibTrans" cxnId="{5A374E26-1E30-4930-AF01-A6855AE3BC56}">
      <dgm:prSet/>
      <dgm:spPr/>
      <dgm:t>
        <a:bodyPr/>
        <a:lstStyle/>
        <a:p>
          <a:endParaRPr lang="ru-RU"/>
        </a:p>
      </dgm:t>
    </dgm:pt>
    <dgm:pt modelId="{0E597385-2940-4BC2-9E79-65FCFAA368CF}">
      <dgm:prSet phldrT="[Текст]" custT="1"/>
      <dgm:spPr/>
      <dgm:t>
        <a:bodyPr/>
        <a:lstStyle/>
        <a:p>
          <a:r>
            <a:rPr lang="en-US" sz="2000" dirty="0" smtClean="0"/>
            <a:t>KIBERNITEKA</a:t>
          </a:r>
          <a:endParaRPr lang="ru-RU" sz="2000" dirty="0"/>
        </a:p>
      </dgm:t>
    </dgm:pt>
    <dgm:pt modelId="{623584DA-7136-4A5D-B94F-7CB7575EA279}" type="parTrans" cxnId="{B5BE427B-9E9B-4F33-A5D5-572C9EA98E2B}">
      <dgm:prSet/>
      <dgm:spPr/>
      <dgm:t>
        <a:bodyPr/>
        <a:lstStyle/>
        <a:p>
          <a:endParaRPr lang="ru-RU"/>
        </a:p>
      </dgm:t>
    </dgm:pt>
    <dgm:pt modelId="{3DDDDF7C-1290-4C87-849B-8AF3FF1EF278}" type="sibTrans" cxnId="{B5BE427B-9E9B-4F33-A5D5-572C9EA98E2B}">
      <dgm:prSet/>
      <dgm:spPr/>
      <dgm:t>
        <a:bodyPr/>
        <a:lstStyle/>
        <a:p>
          <a:endParaRPr lang="ru-RU"/>
        </a:p>
      </dgm:t>
    </dgm:pt>
    <dgm:pt modelId="{ADAA569F-A186-4EB8-B0D3-B64F0EA497C8}" type="pres">
      <dgm:prSet presAssocID="{DE2601F0-E883-4D43-BEA6-7F056589B70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6D91F-C462-4456-A234-AB95A26F0887}" type="pres">
      <dgm:prSet presAssocID="{A76B4612-4B93-4877-886F-7DA00474F25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4257B4-5640-4E8A-BF8A-661DBBC2700C}" type="pres">
      <dgm:prSet presAssocID="{C0271427-1F54-44C3-98F7-52CF077B7B58}" presName="sibTrans" presStyleLbl="sibTrans2D1" presStyleIdx="0" presStyleCnt="5"/>
      <dgm:spPr/>
      <dgm:t>
        <a:bodyPr/>
        <a:lstStyle/>
        <a:p>
          <a:endParaRPr lang="ru-RU"/>
        </a:p>
      </dgm:t>
    </dgm:pt>
    <dgm:pt modelId="{111E17E7-B99C-4398-A1E0-BC051352DA39}" type="pres">
      <dgm:prSet presAssocID="{C0271427-1F54-44C3-98F7-52CF077B7B58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CA93C744-B1E3-4A3F-9ED6-960175E6A0DD}" type="pres">
      <dgm:prSet presAssocID="{BBE07187-73C0-49C2-9B7E-35A7441CEA26}" presName="node" presStyleLbl="node1" presStyleIdx="1" presStyleCnt="5" custScaleX="1002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7A2CC-4651-4F54-90A9-A59C7AD3827B}" type="pres">
      <dgm:prSet presAssocID="{D6DADF65-94F9-449E-A75F-8546A9B3DDF0}" presName="sibTrans" presStyleLbl="sibTrans2D1" presStyleIdx="1" presStyleCnt="5"/>
      <dgm:spPr/>
      <dgm:t>
        <a:bodyPr/>
        <a:lstStyle/>
        <a:p>
          <a:endParaRPr lang="ru-RU"/>
        </a:p>
      </dgm:t>
    </dgm:pt>
    <dgm:pt modelId="{DEE5094B-6A7C-432F-BAA7-1CD984073F39}" type="pres">
      <dgm:prSet presAssocID="{D6DADF65-94F9-449E-A75F-8546A9B3DDF0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E2A7248D-75F9-4442-925E-EC3C9E86DA1D}" type="pres">
      <dgm:prSet presAssocID="{B28DA41E-AC4B-4C06-880F-972FD014F46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A2069B-3C58-4FC8-B5CC-48375CF19D0C}" type="pres">
      <dgm:prSet presAssocID="{93075785-B4B4-4101-B0F7-C1D8C7B9168C}" presName="sibTrans" presStyleLbl="sibTrans2D1" presStyleIdx="2" presStyleCnt="5"/>
      <dgm:spPr/>
      <dgm:t>
        <a:bodyPr/>
        <a:lstStyle/>
        <a:p>
          <a:endParaRPr lang="ru-RU"/>
        </a:p>
      </dgm:t>
    </dgm:pt>
    <dgm:pt modelId="{3D84F8A0-793C-45F6-8BA8-8B0477D2F1C6}" type="pres">
      <dgm:prSet presAssocID="{93075785-B4B4-4101-B0F7-C1D8C7B9168C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1AC7E2CA-7037-4B0C-B726-1DA2E59EBC8D}" type="pres">
      <dgm:prSet presAssocID="{B3B81CE4-4641-4917-BA35-EF8D48372C0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1CEEB-0114-46AF-8B87-3BDBE8590D37}" type="pres">
      <dgm:prSet presAssocID="{951FB1CA-DBCD-4455-BA0B-964DE971A0EB}" presName="sibTrans" presStyleLbl="sibTrans2D1" presStyleIdx="3" presStyleCnt="5"/>
      <dgm:spPr/>
      <dgm:t>
        <a:bodyPr/>
        <a:lstStyle/>
        <a:p>
          <a:endParaRPr lang="ru-RU"/>
        </a:p>
      </dgm:t>
    </dgm:pt>
    <dgm:pt modelId="{ECC897B6-5784-4DCD-83FF-2AC61510CA5C}" type="pres">
      <dgm:prSet presAssocID="{951FB1CA-DBCD-4455-BA0B-964DE971A0EB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ECA88D51-30E4-42D1-A4AA-8A579BF61AD1}" type="pres">
      <dgm:prSet presAssocID="{0E597385-2940-4BC2-9E79-65FCFAA368C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732E3-BDFC-4BBB-BE34-FE6B5BDAC0B2}" type="pres">
      <dgm:prSet presAssocID="{3DDDDF7C-1290-4C87-849B-8AF3FF1EF278}" presName="sibTrans" presStyleLbl="sibTrans2D1" presStyleIdx="4" presStyleCnt="5"/>
      <dgm:spPr/>
      <dgm:t>
        <a:bodyPr/>
        <a:lstStyle/>
        <a:p>
          <a:endParaRPr lang="ru-RU"/>
        </a:p>
      </dgm:t>
    </dgm:pt>
    <dgm:pt modelId="{F9AC9A62-3C0E-4F07-A95C-AA7B3EEB57CE}" type="pres">
      <dgm:prSet presAssocID="{3DDDDF7C-1290-4C87-849B-8AF3FF1EF278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4E5CACAC-8C7B-4BD5-8BDF-F4E04A3DA1E3}" srcId="{DE2601F0-E883-4D43-BEA6-7F056589B702}" destId="{B28DA41E-AC4B-4C06-880F-972FD014F46D}" srcOrd="2" destOrd="0" parTransId="{1830C38F-E094-4C1A-B11A-A44014F9EC03}" sibTransId="{93075785-B4B4-4101-B0F7-C1D8C7B9168C}"/>
    <dgm:cxn modelId="{9E02D4B3-B746-4975-975A-1124BB8C5B70}" type="presOf" srcId="{951FB1CA-DBCD-4455-BA0B-964DE971A0EB}" destId="{ECC897B6-5784-4DCD-83FF-2AC61510CA5C}" srcOrd="1" destOrd="0" presId="urn:microsoft.com/office/officeart/2005/8/layout/cycle2"/>
    <dgm:cxn modelId="{46D143FD-E3D7-4C72-8755-C7580F260F53}" type="presOf" srcId="{3DDDDF7C-1290-4C87-849B-8AF3FF1EF278}" destId="{F9AC9A62-3C0E-4F07-A95C-AA7B3EEB57CE}" srcOrd="1" destOrd="0" presId="urn:microsoft.com/office/officeart/2005/8/layout/cycle2"/>
    <dgm:cxn modelId="{AB67CF2F-6ABA-48AC-AD00-DB8A235F5D69}" type="presOf" srcId="{C0271427-1F54-44C3-98F7-52CF077B7B58}" destId="{111E17E7-B99C-4398-A1E0-BC051352DA39}" srcOrd="1" destOrd="0" presId="urn:microsoft.com/office/officeart/2005/8/layout/cycle2"/>
    <dgm:cxn modelId="{93AE5A9B-4FCE-4C8B-8B22-DBE04851BFF2}" srcId="{DE2601F0-E883-4D43-BEA6-7F056589B702}" destId="{BBE07187-73C0-49C2-9B7E-35A7441CEA26}" srcOrd="1" destOrd="0" parTransId="{28F17019-F649-468A-8F7D-BE17AC00D8B4}" sibTransId="{D6DADF65-94F9-449E-A75F-8546A9B3DDF0}"/>
    <dgm:cxn modelId="{DAFFE246-4ADE-4B96-8900-394BC570E15B}" type="presOf" srcId="{D6DADF65-94F9-449E-A75F-8546A9B3DDF0}" destId="{DEE5094B-6A7C-432F-BAA7-1CD984073F39}" srcOrd="1" destOrd="0" presId="urn:microsoft.com/office/officeart/2005/8/layout/cycle2"/>
    <dgm:cxn modelId="{F851FF2A-ADD3-4725-825E-8C3192E45F91}" type="presOf" srcId="{D6DADF65-94F9-449E-A75F-8546A9B3DDF0}" destId="{AA07A2CC-4651-4F54-90A9-A59C7AD3827B}" srcOrd="0" destOrd="0" presId="urn:microsoft.com/office/officeart/2005/8/layout/cycle2"/>
    <dgm:cxn modelId="{A25C6726-A7DC-4D55-826C-9E35B6BA1C45}" type="presOf" srcId="{C0271427-1F54-44C3-98F7-52CF077B7B58}" destId="{D44257B4-5640-4E8A-BF8A-661DBBC2700C}" srcOrd="0" destOrd="0" presId="urn:microsoft.com/office/officeart/2005/8/layout/cycle2"/>
    <dgm:cxn modelId="{0F811CC6-D3A1-46E2-A17E-A8DBDF90AFD7}" srcId="{DE2601F0-E883-4D43-BEA6-7F056589B702}" destId="{A76B4612-4B93-4877-886F-7DA00474F257}" srcOrd="0" destOrd="0" parTransId="{22CB0D61-EBE1-4568-AD65-B10EC9FF704E}" sibTransId="{C0271427-1F54-44C3-98F7-52CF077B7B58}"/>
    <dgm:cxn modelId="{0F9CD2F1-C0B8-4685-86B0-7E6159C5BD26}" type="presOf" srcId="{0E597385-2940-4BC2-9E79-65FCFAA368CF}" destId="{ECA88D51-30E4-42D1-A4AA-8A579BF61AD1}" srcOrd="0" destOrd="0" presId="urn:microsoft.com/office/officeart/2005/8/layout/cycle2"/>
    <dgm:cxn modelId="{5A374E26-1E30-4930-AF01-A6855AE3BC56}" srcId="{DE2601F0-E883-4D43-BEA6-7F056589B702}" destId="{B3B81CE4-4641-4917-BA35-EF8D48372C0D}" srcOrd="3" destOrd="0" parTransId="{0099DB24-7242-46CB-B8B5-3D369CBC4391}" sibTransId="{951FB1CA-DBCD-4455-BA0B-964DE971A0EB}"/>
    <dgm:cxn modelId="{23D0E89A-5BBD-4A47-A5AC-2572E01FA11B}" type="presOf" srcId="{DE2601F0-E883-4D43-BEA6-7F056589B702}" destId="{ADAA569F-A186-4EB8-B0D3-B64F0EA497C8}" srcOrd="0" destOrd="0" presId="urn:microsoft.com/office/officeart/2005/8/layout/cycle2"/>
    <dgm:cxn modelId="{9C275AE0-92E2-4412-BCBC-0E5E3D7CB6B1}" type="presOf" srcId="{BBE07187-73C0-49C2-9B7E-35A7441CEA26}" destId="{CA93C744-B1E3-4A3F-9ED6-960175E6A0DD}" srcOrd="0" destOrd="0" presId="urn:microsoft.com/office/officeart/2005/8/layout/cycle2"/>
    <dgm:cxn modelId="{C605D3A5-60A4-4E1A-BE66-C4E181FDC83A}" type="presOf" srcId="{93075785-B4B4-4101-B0F7-C1D8C7B9168C}" destId="{3D84F8A0-793C-45F6-8BA8-8B0477D2F1C6}" srcOrd="1" destOrd="0" presId="urn:microsoft.com/office/officeart/2005/8/layout/cycle2"/>
    <dgm:cxn modelId="{6B909487-118A-496B-832D-5E230A39A3CB}" type="presOf" srcId="{951FB1CA-DBCD-4455-BA0B-964DE971A0EB}" destId="{B021CEEB-0114-46AF-8B87-3BDBE8590D37}" srcOrd="0" destOrd="0" presId="urn:microsoft.com/office/officeart/2005/8/layout/cycle2"/>
    <dgm:cxn modelId="{6FBE2390-36B8-4A0E-8A66-32721CA1CE0A}" type="presOf" srcId="{B28DA41E-AC4B-4C06-880F-972FD014F46D}" destId="{E2A7248D-75F9-4442-925E-EC3C9E86DA1D}" srcOrd="0" destOrd="0" presId="urn:microsoft.com/office/officeart/2005/8/layout/cycle2"/>
    <dgm:cxn modelId="{005B1C9B-AE03-4323-B486-C7AFB5A99D6C}" type="presOf" srcId="{93075785-B4B4-4101-B0F7-C1D8C7B9168C}" destId="{21A2069B-3C58-4FC8-B5CC-48375CF19D0C}" srcOrd="0" destOrd="0" presId="urn:microsoft.com/office/officeart/2005/8/layout/cycle2"/>
    <dgm:cxn modelId="{B5BE427B-9E9B-4F33-A5D5-572C9EA98E2B}" srcId="{DE2601F0-E883-4D43-BEA6-7F056589B702}" destId="{0E597385-2940-4BC2-9E79-65FCFAA368CF}" srcOrd="4" destOrd="0" parTransId="{623584DA-7136-4A5D-B94F-7CB7575EA279}" sibTransId="{3DDDDF7C-1290-4C87-849B-8AF3FF1EF278}"/>
    <dgm:cxn modelId="{B1CF9A71-9079-4549-915C-57AA1AA4BDAB}" type="presOf" srcId="{A76B4612-4B93-4877-886F-7DA00474F257}" destId="{E886D91F-C462-4456-A234-AB95A26F0887}" srcOrd="0" destOrd="0" presId="urn:microsoft.com/office/officeart/2005/8/layout/cycle2"/>
    <dgm:cxn modelId="{A639D2E0-1A3E-467F-BFD0-75FD908E415F}" type="presOf" srcId="{B3B81CE4-4641-4917-BA35-EF8D48372C0D}" destId="{1AC7E2CA-7037-4B0C-B726-1DA2E59EBC8D}" srcOrd="0" destOrd="0" presId="urn:microsoft.com/office/officeart/2005/8/layout/cycle2"/>
    <dgm:cxn modelId="{B0578F8A-63D3-4BF8-A7AB-4734D85A6725}" type="presOf" srcId="{3DDDDF7C-1290-4C87-849B-8AF3FF1EF278}" destId="{7D9732E3-BDFC-4BBB-BE34-FE6B5BDAC0B2}" srcOrd="0" destOrd="0" presId="urn:microsoft.com/office/officeart/2005/8/layout/cycle2"/>
    <dgm:cxn modelId="{C118089C-8865-4A79-8383-F049EA57EAEB}" type="presParOf" srcId="{ADAA569F-A186-4EB8-B0D3-B64F0EA497C8}" destId="{E886D91F-C462-4456-A234-AB95A26F0887}" srcOrd="0" destOrd="0" presId="urn:microsoft.com/office/officeart/2005/8/layout/cycle2"/>
    <dgm:cxn modelId="{9D48A0C7-BC54-4E37-B4DB-0213C991402A}" type="presParOf" srcId="{ADAA569F-A186-4EB8-B0D3-B64F0EA497C8}" destId="{D44257B4-5640-4E8A-BF8A-661DBBC2700C}" srcOrd="1" destOrd="0" presId="urn:microsoft.com/office/officeart/2005/8/layout/cycle2"/>
    <dgm:cxn modelId="{7CC0DBB9-5974-4613-9FF0-A2E00E20165B}" type="presParOf" srcId="{D44257B4-5640-4E8A-BF8A-661DBBC2700C}" destId="{111E17E7-B99C-4398-A1E0-BC051352DA39}" srcOrd="0" destOrd="0" presId="urn:microsoft.com/office/officeart/2005/8/layout/cycle2"/>
    <dgm:cxn modelId="{B9987EA9-BF6A-4947-BA9D-91D3BFC70C7F}" type="presParOf" srcId="{ADAA569F-A186-4EB8-B0D3-B64F0EA497C8}" destId="{CA93C744-B1E3-4A3F-9ED6-960175E6A0DD}" srcOrd="2" destOrd="0" presId="urn:microsoft.com/office/officeart/2005/8/layout/cycle2"/>
    <dgm:cxn modelId="{FC462B01-9AE9-4282-9A5A-B2B3DE1B3295}" type="presParOf" srcId="{ADAA569F-A186-4EB8-B0D3-B64F0EA497C8}" destId="{AA07A2CC-4651-4F54-90A9-A59C7AD3827B}" srcOrd="3" destOrd="0" presId="urn:microsoft.com/office/officeart/2005/8/layout/cycle2"/>
    <dgm:cxn modelId="{B1B54795-4EC7-4FBC-A5A6-62C680A3B2F5}" type="presParOf" srcId="{AA07A2CC-4651-4F54-90A9-A59C7AD3827B}" destId="{DEE5094B-6A7C-432F-BAA7-1CD984073F39}" srcOrd="0" destOrd="0" presId="urn:microsoft.com/office/officeart/2005/8/layout/cycle2"/>
    <dgm:cxn modelId="{224C43E4-55ED-4CB9-8485-677C0AB0CC08}" type="presParOf" srcId="{ADAA569F-A186-4EB8-B0D3-B64F0EA497C8}" destId="{E2A7248D-75F9-4442-925E-EC3C9E86DA1D}" srcOrd="4" destOrd="0" presId="urn:microsoft.com/office/officeart/2005/8/layout/cycle2"/>
    <dgm:cxn modelId="{5F56E1B4-8A22-49F8-B839-C6D18F2B040A}" type="presParOf" srcId="{ADAA569F-A186-4EB8-B0D3-B64F0EA497C8}" destId="{21A2069B-3C58-4FC8-B5CC-48375CF19D0C}" srcOrd="5" destOrd="0" presId="urn:microsoft.com/office/officeart/2005/8/layout/cycle2"/>
    <dgm:cxn modelId="{F597DFE9-DFB3-41BB-87AD-C1D69E3E8B4A}" type="presParOf" srcId="{21A2069B-3C58-4FC8-B5CC-48375CF19D0C}" destId="{3D84F8A0-793C-45F6-8BA8-8B0477D2F1C6}" srcOrd="0" destOrd="0" presId="urn:microsoft.com/office/officeart/2005/8/layout/cycle2"/>
    <dgm:cxn modelId="{1A37B5DB-99E5-450C-8672-0514EF0DD61F}" type="presParOf" srcId="{ADAA569F-A186-4EB8-B0D3-B64F0EA497C8}" destId="{1AC7E2CA-7037-4B0C-B726-1DA2E59EBC8D}" srcOrd="6" destOrd="0" presId="urn:microsoft.com/office/officeart/2005/8/layout/cycle2"/>
    <dgm:cxn modelId="{AF09EA4D-570E-4476-B1D9-2281365856BE}" type="presParOf" srcId="{ADAA569F-A186-4EB8-B0D3-B64F0EA497C8}" destId="{B021CEEB-0114-46AF-8B87-3BDBE8590D37}" srcOrd="7" destOrd="0" presId="urn:microsoft.com/office/officeart/2005/8/layout/cycle2"/>
    <dgm:cxn modelId="{A38E3E18-7013-4E95-A0F0-984B9CE15D40}" type="presParOf" srcId="{B021CEEB-0114-46AF-8B87-3BDBE8590D37}" destId="{ECC897B6-5784-4DCD-83FF-2AC61510CA5C}" srcOrd="0" destOrd="0" presId="urn:microsoft.com/office/officeart/2005/8/layout/cycle2"/>
    <dgm:cxn modelId="{E22A52A8-BFA6-4D56-8FB9-5B919C89BF80}" type="presParOf" srcId="{ADAA569F-A186-4EB8-B0D3-B64F0EA497C8}" destId="{ECA88D51-30E4-42D1-A4AA-8A579BF61AD1}" srcOrd="8" destOrd="0" presId="urn:microsoft.com/office/officeart/2005/8/layout/cycle2"/>
    <dgm:cxn modelId="{92FFD1B4-9E70-4C98-B759-AC1C74E72F05}" type="presParOf" srcId="{ADAA569F-A186-4EB8-B0D3-B64F0EA497C8}" destId="{7D9732E3-BDFC-4BBB-BE34-FE6B5BDAC0B2}" srcOrd="9" destOrd="0" presId="urn:microsoft.com/office/officeart/2005/8/layout/cycle2"/>
    <dgm:cxn modelId="{7560C052-C405-43C7-A8D0-F5825F7A1714}" type="presParOf" srcId="{7D9732E3-BDFC-4BBB-BE34-FE6B5BDAC0B2}" destId="{F9AC9A62-3C0E-4F07-A95C-AA7B3EEB57C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FA6D3F-01C9-4174-9C76-685029D01FFA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8F2278-C0C5-4EE3-A02E-65A3260C5BB4}">
      <dgm:prSet phldrT="[Текст]"/>
      <dgm:spPr/>
      <dgm:t>
        <a:bodyPr/>
        <a:lstStyle/>
        <a:p>
          <a:r>
            <a:rPr lang="en-US" dirty="0" err="1" smtClean="0"/>
            <a:t>Analiz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sintez</a:t>
          </a:r>
          <a:r>
            <a:rPr lang="en-US" dirty="0" smtClean="0"/>
            <a:t>  </a:t>
          </a:r>
          <a:endParaRPr lang="ru-RU" dirty="0"/>
        </a:p>
      </dgm:t>
    </dgm:pt>
    <dgm:pt modelId="{AD49E00B-1680-4466-8917-DF40B9FBE997}" type="parTrans" cxnId="{610E7C4D-39F0-44D3-8939-C378D9B22BB5}">
      <dgm:prSet/>
      <dgm:spPr/>
      <dgm:t>
        <a:bodyPr/>
        <a:lstStyle/>
        <a:p>
          <a:endParaRPr lang="ru-RU"/>
        </a:p>
      </dgm:t>
    </dgm:pt>
    <dgm:pt modelId="{740CAA9E-5FA5-47E3-95B0-3149ACF0A8AC}" type="sibTrans" cxnId="{610E7C4D-39F0-44D3-8939-C378D9B22BB5}">
      <dgm:prSet/>
      <dgm:spPr/>
      <dgm:t>
        <a:bodyPr/>
        <a:lstStyle/>
        <a:p>
          <a:endParaRPr lang="ru-RU"/>
        </a:p>
      </dgm:t>
    </dgm:pt>
    <dgm:pt modelId="{4E31C080-797A-42C4-85BA-9D3B74258BCC}">
      <dgm:prSet phldrT="[Текст]" custT="1"/>
      <dgm:spPr/>
      <dgm:t>
        <a:bodyPr/>
        <a:lstStyle/>
        <a:p>
          <a:r>
            <a:rPr lang="en-US" sz="2000" dirty="0" smtClean="0"/>
            <a:t>UMUMIYLASHTIRISH</a:t>
          </a:r>
          <a:endParaRPr lang="ru-RU" sz="2000" dirty="0"/>
        </a:p>
      </dgm:t>
    </dgm:pt>
    <dgm:pt modelId="{5B96CE4B-B2B4-4F47-8F17-A0171456F4E7}" type="parTrans" cxnId="{2FC99987-0780-4EEE-ACA0-6C2FA10AD6DD}">
      <dgm:prSet/>
      <dgm:spPr/>
      <dgm:t>
        <a:bodyPr/>
        <a:lstStyle/>
        <a:p>
          <a:endParaRPr lang="ru-RU"/>
        </a:p>
      </dgm:t>
    </dgm:pt>
    <dgm:pt modelId="{7135854E-5F81-4BC5-845E-647A0978E297}" type="sibTrans" cxnId="{2FC99987-0780-4EEE-ACA0-6C2FA10AD6DD}">
      <dgm:prSet/>
      <dgm:spPr/>
      <dgm:t>
        <a:bodyPr/>
        <a:lstStyle/>
        <a:p>
          <a:endParaRPr lang="ru-RU"/>
        </a:p>
      </dgm:t>
    </dgm:pt>
    <dgm:pt modelId="{C7B2234B-D1A1-432B-91B0-0D5BB75D1435}">
      <dgm:prSet phldrT="[Текст]" custT="1"/>
      <dgm:spPr/>
      <dgm:t>
        <a:bodyPr/>
        <a:lstStyle/>
        <a:p>
          <a:r>
            <a:rPr lang="en-US" sz="2400" dirty="0" err="1" smtClean="0"/>
            <a:t>abstraksiya</a:t>
          </a:r>
          <a:endParaRPr lang="ru-RU" sz="2400" dirty="0"/>
        </a:p>
      </dgm:t>
    </dgm:pt>
    <dgm:pt modelId="{DEF458E4-9195-448E-8563-E38F698BF9BA}" type="parTrans" cxnId="{9710A8EA-5DCD-4BE6-8F7F-4F3ABD39C646}">
      <dgm:prSet/>
      <dgm:spPr/>
      <dgm:t>
        <a:bodyPr/>
        <a:lstStyle/>
        <a:p>
          <a:endParaRPr lang="ru-RU"/>
        </a:p>
      </dgm:t>
    </dgm:pt>
    <dgm:pt modelId="{F37C1860-7FCD-42A5-99BE-30DC700EAE32}" type="sibTrans" cxnId="{9710A8EA-5DCD-4BE6-8F7F-4F3ABD39C646}">
      <dgm:prSet/>
      <dgm:spPr/>
      <dgm:t>
        <a:bodyPr/>
        <a:lstStyle/>
        <a:p>
          <a:endParaRPr lang="ru-RU"/>
        </a:p>
      </dgm:t>
    </dgm:pt>
    <dgm:pt modelId="{A0774ABD-E3C4-4D21-BA4F-38A78668325E}">
      <dgm:prSet phldrT="[Текст]"/>
      <dgm:spPr/>
      <dgm:t>
        <a:bodyPr/>
        <a:lstStyle/>
        <a:p>
          <a:r>
            <a:rPr lang="en-US" dirty="0" err="1" smtClean="0"/>
            <a:t>Taqqoslash</a:t>
          </a:r>
          <a:endParaRPr lang="ru-RU" dirty="0"/>
        </a:p>
      </dgm:t>
    </dgm:pt>
    <dgm:pt modelId="{E0C85F23-2C0F-416D-BD81-F4BC46EF32E5}" type="parTrans" cxnId="{54D83CBA-8324-4B29-BB31-FBB028C417AA}">
      <dgm:prSet/>
      <dgm:spPr/>
      <dgm:t>
        <a:bodyPr/>
        <a:lstStyle/>
        <a:p>
          <a:endParaRPr lang="ru-RU"/>
        </a:p>
      </dgm:t>
    </dgm:pt>
    <dgm:pt modelId="{495BF83D-54F3-4202-AE93-0315E5E8E1A4}" type="sibTrans" cxnId="{54D83CBA-8324-4B29-BB31-FBB028C417AA}">
      <dgm:prSet/>
      <dgm:spPr/>
      <dgm:t>
        <a:bodyPr/>
        <a:lstStyle/>
        <a:p>
          <a:endParaRPr lang="ru-RU"/>
        </a:p>
      </dgm:t>
    </dgm:pt>
    <dgm:pt modelId="{FAE95FDA-EBD2-40BC-B575-DFF9B6CFFBE3}">
      <dgm:prSet phldrT="[Текст]" custT="1"/>
      <dgm:spPr/>
      <dgm:t>
        <a:bodyPr/>
        <a:lstStyle/>
        <a:p>
          <a:r>
            <a:rPr lang="en-US" sz="2400" dirty="0" err="1" smtClean="0"/>
            <a:t>sistemalashtirish</a:t>
          </a:r>
          <a:endParaRPr lang="ru-RU" sz="2400" dirty="0"/>
        </a:p>
      </dgm:t>
    </dgm:pt>
    <dgm:pt modelId="{9ED8942B-887B-4337-9236-7E719B3630C8}" type="parTrans" cxnId="{BF9D5FF3-13DF-4903-8C2E-2AE03AE932BD}">
      <dgm:prSet/>
      <dgm:spPr/>
      <dgm:t>
        <a:bodyPr/>
        <a:lstStyle/>
        <a:p>
          <a:endParaRPr lang="ru-RU"/>
        </a:p>
      </dgm:t>
    </dgm:pt>
    <dgm:pt modelId="{140B8DA1-B32D-40F4-8994-90665B089647}" type="sibTrans" cxnId="{BF9D5FF3-13DF-4903-8C2E-2AE03AE932BD}">
      <dgm:prSet/>
      <dgm:spPr/>
      <dgm:t>
        <a:bodyPr/>
        <a:lstStyle/>
        <a:p>
          <a:endParaRPr lang="ru-RU"/>
        </a:p>
      </dgm:t>
    </dgm:pt>
    <dgm:pt modelId="{B594CCCD-B7D2-4155-B243-7574B7CB002C}">
      <dgm:prSet phldrT="[Текст]" custT="1"/>
      <dgm:spPr/>
      <dgm:t>
        <a:bodyPr/>
        <a:lstStyle/>
        <a:p>
          <a:r>
            <a:rPr lang="en-US" sz="2400" dirty="0" err="1" smtClean="0"/>
            <a:t>klassifikatlashtirish</a:t>
          </a:r>
          <a:endParaRPr lang="ru-RU" sz="2400" dirty="0"/>
        </a:p>
      </dgm:t>
    </dgm:pt>
    <dgm:pt modelId="{683C1893-F400-4FB3-A243-D63E9144E54C}" type="parTrans" cxnId="{3B3568A0-D5FE-4791-A314-AF26FECE0C77}">
      <dgm:prSet/>
      <dgm:spPr/>
      <dgm:t>
        <a:bodyPr/>
        <a:lstStyle/>
        <a:p>
          <a:endParaRPr lang="ru-RU"/>
        </a:p>
      </dgm:t>
    </dgm:pt>
    <dgm:pt modelId="{815BD879-07FE-47AC-8422-B05AC6618AC2}" type="sibTrans" cxnId="{3B3568A0-D5FE-4791-A314-AF26FECE0C77}">
      <dgm:prSet/>
      <dgm:spPr/>
      <dgm:t>
        <a:bodyPr/>
        <a:lstStyle/>
        <a:p>
          <a:endParaRPr lang="ru-RU"/>
        </a:p>
      </dgm:t>
    </dgm:pt>
    <dgm:pt modelId="{A2D94FF9-5C20-4C7B-8227-3079C61AA5C1}">
      <dgm:prSet phldrT="[Текст]" custT="1"/>
      <dgm:spPr/>
      <dgm:t>
        <a:bodyPr/>
        <a:lstStyle/>
        <a:p>
          <a:r>
            <a:rPr lang="en-US" sz="2800" dirty="0" err="1" smtClean="0"/>
            <a:t>konkretlashtirish</a:t>
          </a:r>
          <a:endParaRPr lang="ru-RU" sz="2800" dirty="0"/>
        </a:p>
      </dgm:t>
    </dgm:pt>
    <dgm:pt modelId="{77E1C624-41D2-43A7-82D2-337490E46959}" type="parTrans" cxnId="{7961E577-30C6-44FC-BBFF-4955B2629DE9}">
      <dgm:prSet/>
      <dgm:spPr/>
      <dgm:t>
        <a:bodyPr/>
        <a:lstStyle/>
        <a:p>
          <a:endParaRPr lang="ru-RU"/>
        </a:p>
      </dgm:t>
    </dgm:pt>
    <dgm:pt modelId="{F33E3241-0C9F-4E6A-8B9A-8CB24572CCB0}" type="sibTrans" cxnId="{7961E577-30C6-44FC-BBFF-4955B2629DE9}">
      <dgm:prSet/>
      <dgm:spPr/>
      <dgm:t>
        <a:bodyPr/>
        <a:lstStyle/>
        <a:p>
          <a:endParaRPr lang="ru-RU"/>
        </a:p>
      </dgm:t>
    </dgm:pt>
    <dgm:pt modelId="{4F8D88F6-B790-4163-A9F5-3AA6013A2CF5}" type="pres">
      <dgm:prSet presAssocID="{A5FA6D3F-01C9-4174-9C76-685029D01FFA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3F3DB0-00E3-4658-A9C9-D9C8AB90B37A}" type="pres">
      <dgm:prSet presAssocID="{A5FA6D3F-01C9-4174-9C76-685029D01FFA}" presName="dummyMaxCanvas" presStyleCnt="0"/>
      <dgm:spPr/>
    </dgm:pt>
    <dgm:pt modelId="{0535163B-9F39-4A12-BADD-A92B25ED9DC5}" type="pres">
      <dgm:prSet presAssocID="{A5FA6D3F-01C9-4174-9C76-685029D01FFA}" presName="parentComposite" presStyleCnt="0"/>
      <dgm:spPr/>
    </dgm:pt>
    <dgm:pt modelId="{C679CDB6-E20F-4D08-80B3-606BDA33125A}" type="pres">
      <dgm:prSet presAssocID="{A5FA6D3F-01C9-4174-9C76-685029D01FFA}" presName="parent1" presStyleLbl="alignAccFollowNode1" presStyleIdx="0" presStyleCnt="4" custScaleX="138131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1538121D-14FE-43BB-A28F-84692726A107}" type="pres">
      <dgm:prSet presAssocID="{A5FA6D3F-01C9-4174-9C76-685029D01FFA}" presName="parent2" presStyleLbl="alignAccFollowNode1" presStyleIdx="1" presStyleCnt="4" custScaleX="124656">
        <dgm:presLayoutVars>
          <dgm:chMax val="4"/>
        </dgm:presLayoutVars>
      </dgm:prSet>
      <dgm:spPr/>
      <dgm:t>
        <a:bodyPr/>
        <a:lstStyle/>
        <a:p>
          <a:endParaRPr lang="ru-RU"/>
        </a:p>
      </dgm:t>
    </dgm:pt>
    <dgm:pt modelId="{43A21FAF-47F5-4BD1-AC8A-A2B466B5D5AE}" type="pres">
      <dgm:prSet presAssocID="{A5FA6D3F-01C9-4174-9C76-685029D01FFA}" presName="childrenComposite" presStyleCnt="0"/>
      <dgm:spPr/>
    </dgm:pt>
    <dgm:pt modelId="{F7C992D3-1658-4DDD-AE1A-CAE4769FFEA1}" type="pres">
      <dgm:prSet presAssocID="{A5FA6D3F-01C9-4174-9C76-685029D01FFA}" presName="dummyMaxCanvas_ChildArea" presStyleCnt="0"/>
      <dgm:spPr/>
    </dgm:pt>
    <dgm:pt modelId="{D5718653-7C63-4FD7-BC38-712CA56E6123}" type="pres">
      <dgm:prSet presAssocID="{A5FA6D3F-01C9-4174-9C76-685029D01FFA}" presName="fulcrum" presStyleLbl="alignAccFollowNode1" presStyleIdx="2" presStyleCnt="4"/>
      <dgm:spPr/>
    </dgm:pt>
    <dgm:pt modelId="{BF5B5C3E-C665-488A-89B3-9E7790A97542}" type="pres">
      <dgm:prSet presAssocID="{A5FA6D3F-01C9-4174-9C76-685029D01FFA}" presName="balance_23" presStyleLbl="alignAccFollowNode1" presStyleIdx="3" presStyleCnt="4">
        <dgm:presLayoutVars>
          <dgm:bulletEnabled val="1"/>
        </dgm:presLayoutVars>
      </dgm:prSet>
      <dgm:spPr/>
    </dgm:pt>
    <dgm:pt modelId="{39AE1DE6-B919-4B30-A96C-16EB1B42B4BD}" type="pres">
      <dgm:prSet presAssocID="{A5FA6D3F-01C9-4174-9C76-685029D01FFA}" presName="right_23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3B7FFF-998C-4B3F-9159-099F6688D092}" type="pres">
      <dgm:prSet presAssocID="{A5FA6D3F-01C9-4174-9C76-685029D01FFA}" presName="right_23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68838-C03C-49AC-B195-ECFA3207D172}" type="pres">
      <dgm:prSet presAssocID="{A5FA6D3F-01C9-4174-9C76-685029D01FFA}" presName="right_23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39AD52-B8DE-4827-BCEB-8F5D11D17961}" type="pres">
      <dgm:prSet presAssocID="{A5FA6D3F-01C9-4174-9C76-685029D01FFA}" presName="left_23_1" presStyleLbl="node1" presStyleIdx="3" presStyleCnt="5" custScaleY="159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8A6AF-A129-435A-A20E-2A389EC9D26E}" type="pres">
      <dgm:prSet presAssocID="{A5FA6D3F-01C9-4174-9C76-685029D01FFA}" presName="left_23_2" presStyleLbl="node1" presStyleIdx="4" presStyleCnt="5" custScaleY="1194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D83CBA-8324-4B29-BB31-FBB028C417AA}" srcId="{A5FA6D3F-01C9-4174-9C76-685029D01FFA}" destId="{A0774ABD-E3C4-4D21-BA4F-38A78668325E}" srcOrd="1" destOrd="0" parTransId="{E0C85F23-2C0F-416D-BD81-F4BC46EF32E5}" sibTransId="{495BF83D-54F3-4202-AE93-0315E5E8E1A4}"/>
    <dgm:cxn modelId="{9710A8EA-5DCD-4BE6-8F7F-4F3ABD39C646}" srcId="{0A8F2278-C0C5-4EE3-A02E-65A3260C5BB4}" destId="{C7B2234B-D1A1-432B-91B0-0D5BB75D1435}" srcOrd="1" destOrd="0" parTransId="{DEF458E4-9195-448E-8563-E38F698BF9BA}" sibTransId="{F37C1860-7FCD-42A5-99BE-30DC700EAE32}"/>
    <dgm:cxn modelId="{F127F11D-BE21-4EB9-911D-B4F5F6306E10}" type="presOf" srcId="{C7B2234B-D1A1-432B-91B0-0D5BB75D1435}" destId="{6298A6AF-A129-435A-A20E-2A389EC9D26E}" srcOrd="0" destOrd="0" presId="urn:microsoft.com/office/officeart/2005/8/layout/balance1"/>
    <dgm:cxn modelId="{610E7C4D-39F0-44D3-8939-C378D9B22BB5}" srcId="{A5FA6D3F-01C9-4174-9C76-685029D01FFA}" destId="{0A8F2278-C0C5-4EE3-A02E-65A3260C5BB4}" srcOrd="0" destOrd="0" parTransId="{AD49E00B-1680-4466-8917-DF40B9FBE997}" sibTransId="{740CAA9E-5FA5-47E3-95B0-3149ACF0A8AC}"/>
    <dgm:cxn modelId="{BF9D5FF3-13DF-4903-8C2E-2AE03AE932BD}" srcId="{A0774ABD-E3C4-4D21-BA4F-38A78668325E}" destId="{FAE95FDA-EBD2-40BC-B575-DFF9B6CFFBE3}" srcOrd="0" destOrd="0" parTransId="{9ED8942B-887B-4337-9236-7E719B3630C8}" sibTransId="{140B8DA1-B32D-40F4-8994-90665B089647}"/>
    <dgm:cxn modelId="{E1F26006-C651-453A-A0E0-B3A882F59087}" type="presOf" srcId="{0A8F2278-C0C5-4EE3-A02E-65A3260C5BB4}" destId="{C679CDB6-E20F-4D08-80B3-606BDA33125A}" srcOrd="0" destOrd="0" presId="urn:microsoft.com/office/officeart/2005/8/layout/balance1"/>
    <dgm:cxn modelId="{D1112C78-5877-4A30-B08C-1586BDD41FCB}" type="presOf" srcId="{FAE95FDA-EBD2-40BC-B575-DFF9B6CFFBE3}" destId="{39AE1DE6-B919-4B30-A96C-16EB1B42B4BD}" srcOrd="0" destOrd="0" presId="urn:microsoft.com/office/officeart/2005/8/layout/balance1"/>
    <dgm:cxn modelId="{B683A859-A268-4720-8D22-FD44849357E5}" type="presOf" srcId="{A2D94FF9-5C20-4C7B-8227-3079C61AA5C1}" destId="{C1B68838-C03C-49AC-B195-ECFA3207D172}" srcOrd="0" destOrd="0" presId="urn:microsoft.com/office/officeart/2005/8/layout/balance1"/>
    <dgm:cxn modelId="{77068B46-9E52-4B4E-907D-8F26F4734202}" type="presOf" srcId="{A5FA6D3F-01C9-4174-9C76-685029D01FFA}" destId="{4F8D88F6-B790-4163-A9F5-3AA6013A2CF5}" srcOrd="0" destOrd="0" presId="urn:microsoft.com/office/officeart/2005/8/layout/balance1"/>
    <dgm:cxn modelId="{7961E577-30C6-44FC-BBFF-4955B2629DE9}" srcId="{A0774ABD-E3C4-4D21-BA4F-38A78668325E}" destId="{A2D94FF9-5C20-4C7B-8227-3079C61AA5C1}" srcOrd="2" destOrd="0" parTransId="{77E1C624-41D2-43A7-82D2-337490E46959}" sibTransId="{F33E3241-0C9F-4E6A-8B9A-8CB24572CCB0}"/>
    <dgm:cxn modelId="{860CE181-615D-4ECD-BD07-30F5E1EAB873}" type="presOf" srcId="{A0774ABD-E3C4-4D21-BA4F-38A78668325E}" destId="{1538121D-14FE-43BB-A28F-84692726A107}" srcOrd="0" destOrd="0" presId="urn:microsoft.com/office/officeart/2005/8/layout/balance1"/>
    <dgm:cxn modelId="{3B3568A0-D5FE-4791-A314-AF26FECE0C77}" srcId="{A0774ABD-E3C4-4D21-BA4F-38A78668325E}" destId="{B594CCCD-B7D2-4155-B243-7574B7CB002C}" srcOrd="1" destOrd="0" parTransId="{683C1893-F400-4FB3-A243-D63E9144E54C}" sibTransId="{815BD879-07FE-47AC-8422-B05AC6618AC2}"/>
    <dgm:cxn modelId="{FE79E2E9-B395-4159-94FB-E41868EE4915}" type="presOf" srcId="{4E31C080-797A-42C4-85BA-9D3B74258BCC}" destId="{4139AD52-B8DE-4827-BCEB-8F5D11D17961}" srcOrd="0" destOrd="0" presId="urn:microsoft.com/office/officeart/2005/8/layout/balance1"/>
    <dgm:cxn modelId="{6330D7A7-285F-43F6-A297-DC582CA72E29}" type="presOf" srcId="{B594CCCD-B7D2-4155-B243-7574B7CB002C}" destId="{903B7FFF-998C-4B3F-9159-099F6688D092}" srcOrd="0" destOrd="0" presId="urn:microsoft.com/office/officeart/2005/8/layout/balance1"/>
    <dgm:cxn modelId="{2FC99987-0780-4EEE-ACA0-6C2FA10AD6DD}" srcId="{0A8F2278-C0C5-4EE3-A02E-65A3260C5BB4}" destId="{4E31C080-797A-42C4-85BA-9D3B74258BCC}" srcOrd="0" destOrd="0" parTransId="{5B96CE4B-B2B4-4F47-8F17-A0171456F4E7}" sibTransId="{7135854E-5F81-4BC5-845E-647A0978E297}"/>
    <dgm:cxn modelId="{267BC2F5-E232-4877-A25A-6DB4FB65ED38}" type="presParOf" srcId="{4F8D88F6-B790-4163-A9F5-3AA6013A2CF5}" destId="{713F3DB0-00E3-4658-A9C9-D9C8AB90B37A}" srcOrd="0" destOrd="0" presId="urn:microsoft.com/office/officeart/2005/8/layout/balance1"/>
    <dgm:cxn modelId="{2711B23E-403C-4D3D-A73E-22EDC564D564}" type="presParOf" srcId="{4F8D88F6-B790-4163-A9F5-3AA6013A2CF5}" destId="{0535163B-9F39-4A12-BADD-A92B25ED9DC5}" srcOrd="1" destOrd="0" presId="urn:microsoft.com/office/officeart/2005/8/layout/balance1"/>
    <dgm:cxn modelId="{7E645561-D2F1-4866-AFC9-F3BDB86A61D8}" type="presParOf" srcId="{0535163B-9F39-4A12-BADD-A92B25ED9DC5}" destId="{C679CDB6-E20F-4D08-80B3-606BDA33125A}" srcOrd="0" destOrd="0" presId="urn:microsoft.com/office/officeart/2005/8/layout/balance1"/>
    <dgm:cxn modelId="{76AC5A8A-7288-4C7A-8C57-4A81D07ECA3B}" type="presParOf" srcId="{0535163B-9F39-4A12-BADD-A92B25ED9DC5}" destId="{1538121D-14FE-43BB-A28F-84692726A107}" srcOrd="1" destOrd="0" presId="urn:microsoft.com/office/officeart/2005/8/layout/balance1"/>
    <dgm:cxn modelId="{CE9216BC-1605-4CC9-8B1F-21A4C9E23267}" type="presParOf" srcId="{4F8D88F6-B790-4163-A9F5-3AA6013A2CF5}" destId="{43A21FAF-47F5-4BD1-AC8A-A2B466B5D5AE}" srcOrd="2" destOrd="0" presId="urn:microsoft.com/office/officeart/2005/8/layout/balance1"/>
    <dgm:cxn modelId="{EE6DE74F-7D97-47C4-B1D4-72263E1E423F}" type="presParOf" srcId="{43A21FAF-47F5-4BD1-AC8A-A2B466B5D5AE}" destId="{F7C992D3-1658-4DDD-AE1A-CAE4769FFEA1}" srcOrd="0" destOrd="0" presId="urn:microsoft.com/office/officeart/2005/8/layout/balance1"/>
    <dgm:cxn modelId="{AC447395-86AC-4FBF-B66E-D3926516A7B8}" type="presParOf" srcId="{43A21FAF-47F5-4BD1-AC8A-A2B466B5D5AE}" destId="{D5718653-7C63-4FD7-BC38-712CA56E6123}" srcOrd="1" destOrd="0" presId="urn:microsoft.com/office/officeart/2005/8/layout/balance1"/>
    <dgm:cxn modelId="{E70615BF-3657-4CBE-9DEB-64D374D5DB35}" type="presParOf" srcId="{43A21FAF-47F5-4BD1-AC8A-A2B466B5D5AE}" destId="{BF5B5C3E-C665-488A-89B3-9E7790A97542}" srcOrd="2" destOrd="0" presId="urn:microsoft.com/office/officeart/2005/8/layout/balance1"/>
    <dgm:cxn modelId="{69E94B27-C120-427A-9672-BACC9A435A54}" type="presParOf" srcId="{43A21FAF-47F5-4BD1-AC8A-A2B466B5D5AE}" destId="{39AE1DE6-B919-4B30-A96C-16EB1B42B4BD}" srcOrd="3" destOrd="0" presId="urn:microsoft.com/office/officeart/2005/8/layout/balance1"/>
    <dgm:cxn modelId="{AFB52AC8-7136-4EBC-9FCE-C74D69D62F1A}" type="presParOf" srcId="{43A21FAF-47F5-4BD1-AC8A-A2B466B5D5AE}" destId="{903B7FFF-998C-4B3F-9159-099F6688D092}" srcOrd="4" destOrd="0" presId="urn:microsoft.com/office/officeart/2005/8/layout/balance1"/>
    <dgm:cxn modelId="{F9BAA588-E39E-4435-9313-6C3E356B3EE6}" type="presParOf" srcId="{43A21FAF-47F5-4BD1-AC8A-A2B466B5D5AE}" destId="{C1B68838-C03C-49AC-B195-ECFA3207D172}" srcOrd="5" destOrd="0" presId="urn:microsoft.com/office/officeart/2005/8/layout/balance1"/>
    <dgm:cxn modelId="{9421D3D4-881B-45BC-8DCA-64BD3E393819}" type="presParOf" srcId="{43A21FAF-47F5-4BD1-AC8A-A2B466B5D5AE}" destId="{4139AD52-B8DE-4827-BCEB-8F5D11D17961}" srcOrd="6" destOrd="0" presId="urn:microsoft.com/office/officeart/2005/8/layout/balance1"/>
    <dgm:cxn modelId="{6F6D1483-926B-4D90-B134-A6B994D72979}" type="presParOf" srcId="{43A21FAF-47F5-4BD1-AC8A-A2B466B5D5AE}" destId="{6298A6AF-A129-435A-A20E-2A389EC9D26E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FC3D86-A3F5-4FE3-BBDF-A5A69810BEA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83587C-9CE5-42A4-88F9-EA374295575C}">
      <dgm:prSet phldrT="[Текст]"/>
      <dgm:spPr/>
      <dgm:t>
        <a:bodyPr/>
        <a:lstStyle/>
        <a:p>
          <a:r>
            <a:rPr lang="en-US" dirty="0" err="1" smtClean="0"/>
            <a:t>analiz</a:t>
          </a:r>
          <a:endParaRPr lang="ru-RU" dirty="0"/>
        </a:p>
      </dgm:t>
    </dgm:pt>
    <dgm:pt modelId="{48B4E644-3BDD-4DA3-ABA2-CAFA337CE2B0}" type="parTrans" cxnId="{59DA9044-05D3-4174-AE02-480003F04379}">
      <dgm:prSet/>
      <dgm:spPr/>
      <dgm:t>
        <a:bodyPr/>
        <a:lstStyle/>
        <a:p>
          <a:endParaRPr lang="ru-RU"/>
        </a:p>
      </dgm:t>
    </dgm:pt>
    <dgm:pt modelId="{736C1290-B8D9-489E-9CEA-B21A48026EBC}" type="sibTrans" cxnId="{59DA9044-05D3-4174-AE02-480003F04379}">
      <dgm:prSet/>
      <dgm:spPr/>
      <dgm:t>
        <a:bodyPr/>
        <a:lstStyle/>
        <a:p>
          <a:endParaRPr lang="ru-RU"/>
        </a:p>
      </dgm:t>
    </dgm:pt>
    <dgm:pt modelId="{D2F6C8BC-048E-4402-BB54-175946D05F83}">
      <dgm:prSet phldrT="[Текст]"/>
      <dgm:spPr/>
      <dgm:t>
        <a:bodyPr/>
        <a:lstStyle/>
        <a:p>
          <a:r>
            <a:rPr lang="en-US" dirty="0" err="1" smtClean="0"/>
            <a:t>Ahunday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tafakkur</a:t>
          </a:r>
          <a:r>
            <a:rPr lang="en-US" dirty="0" smtClean="0"/>
            <a:t> </a:t>
          </a:r>
          <a:r>
            <a:rPr lang="en-US" dirty="0" err="1" smtClean="0"/>
            <a:t>operatsiyasidirki</a:t>
          </a:r>
          <a:r>
            <a:rPr lang="en-US" dirty="0" smtClean="0"/>
            <a:t>,</a:t>
          </a:r>
          <a:endParaRPr lang="ru-RU" dirty="0"/>
        </a:p>
      </dgm:t>
    </dgm:pt>
    <dgm:pt modelId="{FB0D3A34-AB9B-4BE0-8A12-E0B0B3CFBE2E}" type="parTrans" cxnId="{1FBE9045-57D9-4C2B-81A1-A2A9DCCA4073}">
      <dgm:prSet/>
      <dgm:spPr/>
      <dgm:t>
        <a:bodyPr/>
        <a:lstStyle/>
        <a:p>
          <a:endParaRPr lang="ru-RU"/>
        </a:p>
      </dgm:t>
    </dgm:pt>
    <dgm:pt modelId="{B6BC9107-42F9-4C2C-BFD7-6CB6245E67C2}" type="sibTrans" cxnId="{1FBE9045-57D9-4C2B-81A1-A2A9DCCA4073}">
      <dgm:prSet/>
      <dgm:spPr/>
      <dgm:t>
        <a:bodyPr/>
        <a:lstStyle/>
        <a:p>
          <a:endParaRPr lang="ru-RU"/>
        </a:p>
      </dgm:t>
    </dgm:pt>
    <dgm:pt modelId="{CC34BA40-519D-4B8B-91DE-51A46E4D3372}">
      <dgm:prSet phldrT="[Текст]"/>
      <dgm:spPr/>
      <dgm:t>
        <a:bodyPr/>
        <a:lstStyle/>
        <a:p>
          <a:r>
            <a:rPr lang="en-US" dirty="0" err="1" smtClean="0"/>
            <a:t>Uning</a:t>
          </a:r>
          <a:r>
            <a:rPr lang="en-US" dirty="0" smtClean="0"/>
            <a:t> </a:t>
          </a:r>
          <a:r>
            <a:rPr lang="en-US" dirty="0" err="1" smtClean="0"/>
            <a:t>yordami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biz </a:t>
          </a:r>
          <a:r>
            <a:rPr lang="en-US" dirty="0" err="1" smtClean="0"/>
            <a:t>narsa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hodisalarni</a:t>
          </a:r>
          <a:r>
            <a:rPr lang="en-US" dirty="0" smtClean="0"/>
            <a:t>  </a:t>
          </a:r>
          <a:r>
            <a:rPr lang="en-US" dirty="0" err="1" smtClean="0"/>
            <a:t>fikran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amaliy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xususiyatlarini</a:t>
          </a:r>
          <a:r>
            <a:rPr lang="en-US" dirty="0" smtClean="0"/>
            <a:t> </a:t>
          </a:r>
          <a:r>
            <a:rPr lang="en-US" dirty="0" err="1" smtClean="0"/>
            <a:t>tahlil</a:t>
          </a:r>
          <a:r>
            <a:rPr lang="en-US" dirty="0" smtClean="0"/>
            <a:t> </a:t>
          </a:r>
          <a:r>
            <a:rPr lang="en-US" dirty="0" err="1" smtClean="0"/>
            <a:t>qilamiz</a:t>
          </a:r>
          <a:endParaRPr lang="ru-RU" dirty="0"/>
        </a:p>
      </dgm:t>
    </dgm:pt>
    <dgm:pt modelId="{5F3D246C-4278-4AC8-A971-F6F0840B90BA}" type="parTrans" cxnId="{49A913D2-908B-4E4C-A7B9-DD93290ED025}">
      <dgm:prSet/>
      <dgm:spPr/>
      <dgm:t>
        <a:bodyPr/>
        <a:lstStyle/>
        <a:p>
          <a:endParaRPr lang="ru-RU"/>
        </a:p>
      </dgm:t>
    </dgm:pt>
    <dgm:pt modelId="{4AC03680-D766-48CE-AC39-773B69EA192C}" type="sibTrans" cxnId="{49A913D2-908B-4E4C-A7B9-DD93290ED025}">
      <dgm:prSet/>
      <dgm:spPr/>
      <dgm:t>
        <a:bodyPr/>
        <a:lstStyle/>
        <a:p>
          <a:endParaRPr lang="ru-RU"/>
        </a:p>
      </dgm:t>
    </dgm:pt>
    <dgm:pt modelId="{D820768A-3A3E-434A-B824-C006DAD173B1}">
      <dgm:prSet phldrT="[Текст]"/>
      <dgm:spPr/>
      <dgm:t>
        <a:bodyPr/>
        <a:lstStyle/>
        <a:p>
          <a:r>
            <a:rPr lang="en-US" dirty="0" err="1" smtClean="0"/>
            <a:t>sintez</a:t>
          </a:r>
          <a:endParaRPr lang="ru-RU" dirty="0"/>
        </a:p>
      </dgm:t>
    </dgm:pt>
    <dgm:pt modelId="{1F6140B9-AADC-4718-B1A6-D10DD51EBFC5}" type="parTrans" cxnId="{1A3DE7F3-BC60-4568-A83B-9ADAEF80BABB}">
      <dgm:prSet/>
      <dgm:spPr/>
      <dgm:t>
        <a:bodyPr/>
        <a:lstStyle/>
        <a:p>
          <a:endParaRPr lang="ru-RU"/>
        </a:p>
      </dgm:t>
    </dgm:pt>
    <dgm:pt modelId="{A962F298-969F-448B-B29D-7B83FAEE26CE}" type="sibTrans" cxnId="{1A3DE7F3-BC60-4568-A83B-9ADAEF80BABB}">
      <dgm:prSet/>
      <dgm:spPr/>
      <dgm:t>
        <a:bodyPr/>
        <a:lstStyle/>
        <a:p>
          <a:endParaRPr lang="ru-RU"/>
        </a:p>
      </dgm:t>
    </dgm:pt>
    <dgm:pt modelId="{D4E3D92A-7D55-4E84-9194-AF541C45BAC9}">
      <dgm:prSet phldrT="[Текст]" custT="1"/>
      <dgm:spPr/>
      <dgm:t>
        <a:bodyPr/>
        <a:lstStyle/>
        <a:p>
          <a:r>
            <a:rPr lang="en-US" sz="2000" dirty="0" err="1" smtClean="0"/>
            <a:t>Shunday</a:t>
          </a:r>
          <a:r>
            <a:rPr lang="en-US" sz="2000" dirty="0" smtClean="0"/>
            <a:t> </a:t>
          </a:r>
          <a:r>
            <a:rPr lang="en-US" sz="2000" dirty="0" err="1" smtClean="0"/>
            <a:t>bir</a:t>
          </a:r>
          <a:r>
            <a:rPr lang="en-US" sz="2000" dirty="0" smtClean="0"/>
            <a:t> </a:t>
          </a:r>
          <a:r>
            <a:rPr lang="en-US" sz="2000" dirty="0" err="1" smtClean="0"/>
            <a:t>tafakkur</a:t>
          </a:r>
          <a:r>
            <a:rPr lang="en-US" sz="2000" dirty="0" smtClean="0"/>
            <a:t> </a:t>
          </a:r>
          <a:r>
            <a:rPr lang="en-US" sz="2000" dirty="0" err="1" smtClean="0"/>
            <a:t>operatsiyasidirki</a:t>
          </a:r>
          <a:r>
            <a:rPr lang="en-US" sz="2000" dirty="0" smtClean="0"/>
            <a:t>, biz </a:t>
          </a:r>
          <a:r>
            <a:rPr lang="en-US" sz="2000" dirty="0" err="1" smtClean="0"/>
            <a:t>narsa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hodisalarning</a:t>
          </a:r>
          <a:r>
            <a:rPr lang="en-US" sz="2000" dirty="0" smtClean="0"/>
            <a:t> </a:t>
          </a:r>
          <a:r>
            <a:rPr lang="en-US" sz="2000" dirty="0" err="1" smtClean="0"/>
            <a:t>analizga</a:t>
          </a:r>
          <a:r>
            <a:rPr lang="en-US" sz="2000" dirty="0" smtClean="0"/>
            <a:t> </a:t>
          </a:r>
          <a:r>
            <a:rPr lang="en-US" sz="2000" dirty="0" err="1" smtClean="0"/>
            <a:t>bo’lingan</a:t>
          </a:r>
          <a:r>
            <a:rPr lang="en-US" sz="2000" dirty="0" smtClean="0"/>
            <a:t>, </a:t>
          </a:r>
          <a:r>
            <a:rPr lang="en-US" sz="2000" dirty="0" err="1" smtClean="0"/>
            <a:t>ajratilgan</a:t>
          </a:r>
          <a:r>
            <a:rPr lang="en-US" sz="2000" dirty="0" smtClean="0"/>
            <a:t> </a:t>
          </a:r>
          <a:r>
            <a:rPr lang="en-US" sz="2000" dirty="0" err="1" smtClean="0"/>
            <a:t>ayrim</a:t>
          </a:r>
          <a:r>
            <a:rPr lang="en-US" sz="2000" dirty="0" smtClean="0"/>
            <a:t> </a:t>
          </a:r>
          <a:r>
            <a:rPr lang="en-US" sz="2000" dirty="0" err="1" smtClean="0"/>
            <a:t>qismlarini</a:t>
          </a:r>
          <a:r>
            <a:rPr lang="en-US" sz="2000" dirty="0" smtClean="0"/>
            <a:t>, </a:t>
          </a:r>
          <a:endParaRPr lang="ru-RU" sz="2000" dirty="0"/>
        </a:p>
      </dgm:t>
    </dgm:pt>
    <dgm:pt modelId="{8B1D88C7-6874-480A-936E-3AE8EB0DD76B}" type="parTrans" cxnId="{34D57B49-C2F5-4E6E-967D-C4DDABBEE904}">
      <dgm:prSet/>
      <dgm:spPr/>
      <dgm:t>
        <a:bodyPr/>
        <a:lstStyle/>
        <a:p>
          <a:endParaRPr lang="ru-RU"/>
        </a:p>
      </dgm:t>
    </dgm:pt>
    <dgm:pt modelId="{0E2F1583-ADE9-40F0-BBF7-1FD016562F5D}" type="sibTrans" cxnId="{34D57B49-C2F5-4E6E-967D-C4DDABBEE904}">
      <dgm:prSet/>
      <dgm:spPr/>
      <dgm:t>
        <a:bodyPr/>
        <a:lstStyle/>
        <a:p>
          <a:endParaRPr lang="ru-RU"/>
        </a:p>
      </dgm:t>
    </dgm:pt>
    <dgm:pt modelId="{A2358BDB-1502-420C-8A49-A19D7735AA47}">
      <dgm:prSet phldrT="[Текст]" custT="1"/>
      <dgm:spPr/>
      <dgm:t>
        <a:bodyPr/>
        <a:lstStyle/>
        <a:p>
          <a:r>
            <a:rPr lang="en-US" sz="2000" dirty="0" err="1" smtClean="0"/>
            <a:t>Bo’laklarini</a:t>
          </a:r>
          <a:r>
            <a:rPr lang="en-US" sz="2000" dirty="0" smtClean="0"/>
            <a:t> </a:t>
          </a:r>
          <a:r>
            <a:rPr lang="en-US" sz="2000" dirty="0" err="1" smtClean="0"/>
            <a:t>sintez</a:t>
          </a:r>
          <a:r>
            <a:rPr lang="en-US" sz="2000" dirty="0" smtClean="0"/>
            <a:t> </a:t>
          </a:r>
          <a:r>
            <a:rPr lang="en-US" sz="2000" dirty="0" err="1" smtClean="0"/>
            <a:t>yordami</a:t>
          </a:r>
          <a:r>
            <a:rPr lang="en-US" sz="2000" dirty="0" smtClean="0"/>
            <a:t>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r>
            <a:rPr lang="en-US" sz="2000" dirty="0" err="1" smtClean="0"/>
            <a:t>fikran</a:t>
          </a:r>
          <a:r>
            <a:rPr lang="en-US" sz="2000" dirty="0" smtClean="0"/>
            <a:t> </a:t>
          </a:r>
          <a:r>
            <a:rPr lang="en-US" sz="2000" dirty="0" err="1" smtClean="0"/>
            <a:t>yoki</a:t>
          </a:r>
          <a:r>
            <a:rPr lang="en-US" sz="2000" dirty="0" smtClean="0"/>
            <a:t> </a:t>
          </a:r>
          <a:r>
            <a:rPr lang="en-US" sz="2000" dirty="0" err="1" smtClean="0"/>
            <a:t>amaliy</a:t>
          </a:r>
          <a:r>
            <a:rPr lang="en-US" sz="2000" dirty="0" smtClean="0"/>
            <a:t> </a:t>
          </a:r>
          <a:r>
            <a:rPr lang="en-US" sz="2000" dirty="0" err="1" smtClean="0"/>
            <a:t>ravishda</a:t>
          </a:r>
          <a:r>
            <a:rPr lang="en-US" sz="2000" dirty="0" smtClean="0"/>
            <a:t> </a:t>
          </a:r>
          <a:r>
            <a:rPr lang="en-US" sz="2000" dirty="0" err="1" smtClean="0"/>
            <a:t>birlashtirib</a:t>
          </a:r>
          <a:r>
            <a:rPr lang="en-US" sz="2000" dirty="0" smtClean="0"/>
            <a:t>, </a:t>
          </a:r>
          <a:r>
            <a:rPr lang="en-US" sz="2000" dirty="0" err="1" smtClean="0"/>
            <a:t>butun</a:t>
          </a:r>
          <a:r>
            <a:rPr lang="en-US" sz="2000" dirty="0" smtClean="0"/>
            <a:t> </a:t>
          </a:r>
          <a:r>
            <a:rPr lang="en-US" sz="2000" dirty="0" err="1" smtClean="0"/>
            <a:t>holiga</a:t>
          </a:r>
          <a:r>
            <a:rPr lang="en-US" sz="2000" dirty="0" smtClean="0"/>
            <a:t> </a:t>
          </a:r>
          <a:r>
            <a:rPr lang="en-US" sz="2000" dirty="0" err="1" smtClean="0"/>
            <a:t>keltiramiz</a:t>
          </a:r>
          <a:r>
            <a:rPr lang="en-US" sz="2000" dirty="0" smtClean="0"/>
            <a:t>.</a:t>
          </a:r>
          <a:endParaRPr lang="ru-RU" sz="2000" dirty="0"/>
        </a:p>
      </dgm:t>
    </dgm:pt>
    <dgm:pt modelId="{C2803A38-38C1-48AD-90A9-3440A746BF1D}" type="parTrans" cxnId="{184A9ECC-A62A-429C-BE64-E95FDAD40149}">
      <dgm:prSet/>
      <dgm:spPr/>
      <dgm:t>
        <a:bodyPr/>
        <a:lstStyle/>
        <a:p>
          <a:endParaRPr lang="ru-RU"/>
        </a:p>
      </dgm:t>
    </dgm:pt>
    <dgm:pt modelId="{B80DF9CB-B2E9-4E28-A0D3-87BEDEB233F5}" type="sibTrans" cxnId="{184A9ECC-A62A-429C-BE64-E95FDAD40149}">
      <dgm:prSet/>
      <dgm:spPr/>
      <dgm:t>
        <a:bodyPr/>
        <a:lstStyle/>
        <a:p>
          <a:endParaRPr lang="ru-RU"/>
        </a:p>
      </dgm:t>
    </dgm:pt>
    <dgm:pt modelId="{737E8017-14A6-4AFC-9A81-2A2DA96B5D0C}" type="pres">
      <dgm:prSet presAssocID="{C6FC3D86-A3F5-4FE3-BBDF-A5A69810BEA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79E3BA-5B2B-48AF-88D3-A4CB6A944810}" type="pres">
      <dgm:prSet presAssocID="{0583587C-9CE5-42A4-88F9-EA374295575C}" presName="linNode" presStyleCnt="0"/>
      <dgm:spPr/>
    </dgm:pt>
    <dgm:pt modelId="{133612D8-CD0D-4E24-B91A-3A5B3C2647BE}" type="pres">
      <dgm:prSet presAssocID="{0583587C-9CE5-42A4-88F9-EA374295575C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99C6CB-3880-41F1-B5CA-4A895797A3CE}" type="pres">
      <dgm:prSet presAssocID="{0583587C-9CE5-42A4-88F9-EA374295575C}" presName="childShp" presStyleLbl="bgAccFollowNode1" presStyleIdx="0" presStyleCnt="2" custScaleX="118574" custScaleY="1356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DA3E86-2E22-48EB-A162-229DFC7FF59F}" type="pres">
      <dgm:prSet presAssocID="{736C1290-B8D9-489E-9CEA-B21A48026EBC}" presName="spacing" presStyleCnt="0"/>
      <dgm:spPr/>
    </dgm:pt>
    <dgm:pt modelId="{9B74D300-1B1A-478D-BF2C-577198E20CA8}" type="pres">
      <dgm:prSet presAssocID="{D820768A-3A3E-434A-B824-C006DAD173B1}" presName="linNode" presStyleCnt="0"/>
      <dgm:spPr/>
    </dgm:pt>
    <dgm:pt modelId="{689536B7-72DD-4F8B-9F38-0FF88A10AF7D}" type="pres">
      <dgm:prSet presAssocID="{D820768A-3A3E-434A-B824-C006DAD173B1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1E206-1663-49D7-BA07-D5F21F8CC5EF}" type="pres">
      <dgm:prSet presAssocID="{D820768A-3A3E-434A-B824-C006DAD173B1}" presName="childShp" presStyleLbl="bgAccFollowNode1" presStyleIdx="1" presStyleCnt="2" custScaleX="114662" custScaleY="115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D57B49-C2F5-4E6E-967D-C4DDABBEE904}" srcId="{D820768A-3A3E-434A-B824-C006DAD173B1}" destId="{D4E3D92A-7D55-4E84-9194-AF541C45BAC9}" srcOrd="0" destOrd="0" parTransId="{8B1D88C7-6874-480A-936E-3AE8EB0DD76B}" sibTransId="{0E2F1583-ADE9-40F0-BBF7-1FD016562F5D}"/>
    <dgm:cxn modelId="{49A913D2-908B-4E4C-A7B9-DD93290ED025}" srcId="{0583587C-9CE5-42A4-88F9-EA374295575C}" destId="{CC34BA40-519D-4B8B-91DE-51A46E4D3372}" srcOrd="1" destOrd="0" parTransId="{5F3D246C-4278-4AC8-A971-F6F0840B90BA}" sibTransId="{4AC03680-D766-48CE-AC39-773B69EA192C}"/>
    <dgm:cxn modelId="{FE0B5FFB-E1AD-4F15-B04B-502649A69AEB}" type="presOf" srcId="{D4E3D92A-7D55-4E84-9194-AF541C45BAC9}" destId="{4781E206-1663-49D7-BA07-D5F21F8CC5EF}" srcOrd="0" destOrd="0" presId="urn:microsoft.com/office/officeart/2005/8/layout/vList6"/>
    <dgm:cxn modelId="{067A21C9-9FEB-49E4-9385-793C57FE8528}" type="presOf" srcId="{A2358BDB-1502-420C-8A49-A19D7735AA47}" destId="{4781E206-1663-49D7-BA07-D5F21F8CC5EF}" srcOrd="0" destOrd="1" presId="urn:microsoft.com/office/officeart/2005/8/layout/vList6"/>
    <dgm:cxn modelId="{5EAD83A8-C730-4478-8FCC-ABF0905920E0}" type="presOf" srcId="{CC34BA40-519D-4B8B-91DE-51A46E4D3372}" destId="{6499C6CB-3880-41F1-B5CA-4A895797A3CE}" srcOrd="0" destOrd="1" presId="urn:microsoft.com/office/officeart/2005/8/layout/vList6"/>
    <dgm:cxn modelId="{EDC2A129-DA8B-40A4-A2C5-EE03BDF79D44}" type="presOf" srcId="{D2F6C8BC-048E-4402-BB54-175946D05F83}" destId="{6499C6CB-3880-41F1-B5CA-4A895797A3CE}" srcOrd="0" destOrd="0" presId="urn:microsoft.com/office/officeart/2005/8/layout/vList6"/>
    <dgm:cxn modelId="{59DA9044-05D3-4174-AE02-480003F04379}" srcId="{C6FC3D86-A3F5-4FE3-BBDF-A5A69810BEA6}" destId="{0583587C-9CE5-42A4-88F9-EA374295575C}" srcOrd="0" destOrd="0" parTransId="{48B4E644-3BDD-4DA3-ABA2-CAFA337CE2B0}" sibTransId="{736C1290-B8D9-489E-9CEA-B21A48026EBC}"/>
    <dgm:cxn modelId="{1A3DE7F3-BC60-4568-A83B-9ADAEF80BABB}" srcId="{C6FC3D86-A3F5-4FE3-BBDF-A5A69810BEA6}" destId="{D820768A-3A3E-434A-B824-C006DAD173B1}" srcOrd="1" destOrd="0" parTransId="{1F6140B9-AADC-4718-B1A6-D10DD51EBFC5}" sibTransId="{A962F298-969F-448B-B29D-7B83FAEE26CE}"/>
    <dgm:cxn modelId="{184A9ECC-A62A-429C-BE64-E95FDAD40149}" srcId="{D820768A-3A3E-434A-B824-C006DAD173B1}" destId="{A2358BDB-1502-420C-8A49-A19D7735AA47}" srcOrd="1" destOrd="0" parTransId="{C2803A38-38C1-48AD-90A9-3440A746BF1D}" sibTransId="{B80DF9CB-B2E9-4E28-A0D3-87BEDEB233F5}"/>
    <dgm:cxn modelId="{1FBE9045-57D9-4C2B-81A1-A2A9DCCA4073}" srcId="{0583587C-9CE5-42A4-88F9-EA374295575C}" destId="{D2F6C8BC-048E-4402-BB54-175946D05F83}" srcOrd="0" destOrd="0" parTransId="{FB0D3A34-AB9B-4BE0-8A12-E0B0B3CFBE2E}" sibTransId="{B6BC9107-42F9-4C2C-BFD7-6CB6245E67C2}"/>
    <dgm:cxn modelId="{844D071A-1211-4166-B62B-E999ECD19048}" type="presOf" srcId="{C6FC3D86-A3F5-4FE3-BBDF-A5A69810BEA6}" destId="{737E8017-14A6-4AFC-9A81-2A2DA96B5D0C}" srcOrd="0" destOrd="0" presId="urn:microsoft.com/office/officeart/2005/8/layout/vList6"/>
    <dgm:cxn modelId="{A8DB9DB1-C433-49F3-AD1E-8AA29005F9B0}" type="presOf" srcId="{0583587C-9CE5-42A4-88F9-EA374295575C}" destId="{133612D8-CD0D-4E24-B91A-3A5B3C2647BE}" srcOrd="0" destOrd="0" presId="urn:microsoft.com/office/officeart/2005/8/layout/vList6"/>
    <dgm:cxn modelId="{F426DF8A-DDCD-4218-9182-56D8DF0AA1A5}" type="presOf" srcId="{D820768A-3A3E-434A-B824-C006DAD173B1}" destId="{689536B7-72DD-4F8B-9F38-0FF88A10AF7D}" srcOrd="0" destOrd="0" presId="urn:microsoft.com/office/officeart/2005/8/layout/vList6"/>
    <dgm:cxn modelId="{B5048C80-3063-4A84-B0B1-449AACB69006}" type="presParOf" srcId="{737E8017-14A6-4AFC-9A81-2A2DA96B5D0C}" destId="{D779E3BA-5B2B-48AF-88D3-A4CB6A944810}" srcOrd="0" destOrd="0" presId="urn:microsoft.com/office/officeart/2005/8/layout/vList6"/>
    <dgm:cxn modelId="{4AD5CDA3-F54C-447C-B0EC-FC46CB1FF589}" type="presParOf" srcId="{D779E3BA-5B2B-48AF-88D3-A4CB6A944810}" destId="{133612D8-CD0D-4E24-B91A-3A5B3C2647BE}" srcOrd="0" destOrd="0" presId="urn:microsoft.com/office/officeart/2005/8/layout/vList6"/>
    <dgm:cxn modelId="{63CC54E7-F8D6-4065-B81E-70355C08CD2F}" type="presParOf" srcId="{D779E3BA-5B2B-48AF-88D3-A4CB6A944810}" destId="{6499C6CB-3880-41F1-B5CA-4A895797A3CE}" srcOrd="1" destOrd="0" presId="urn:microsoft.com/office/officeart/2005/8/layout/vList6"/>
    <dgm:cxn modelId="{DDAF21BA-EA89-4982-BBAA-333938C12F1B}" type="presParOf" srcId="{737E8017-14A6-4AFC-9A81-2A2DA96B5D0C}" destId="{B7DA3E86-2E22-48EB-A162-229DFC7FF59F}" srcOrd="1" destOrd="0" presId="urn:microsoft.com/office/officeart/2005/8/layout/vList6"/>
    <dgm:cxn modelId="{CA64B873-26FC-45D0-9055-EC817D816C68}" type="presParOf" srcId="{737E8017-14A6-4AFC-9A81-2A2DA96B5D0C}" destId="{9B74D300-1B1A-478D-BF2C-577198E20CA8}" srcOrd="2" destOrd="0" presId="urn:microsoft.com/office/officeart/2005/8/layout/vList6"/>
    <dgm:cxn modelId="{0C5797C1-D739-4140-8987-9A6717B8B8AC}" type="presParOf" srcId="{9B74D300-1B1A-478D-BF2C-577198E20CA8}" destId="{689536B7-72DD-4F8B-9F38-0FF88A10AF7D}" srcOrd="0" destOrd="0" presId="urn:microsoft.com/office/officeart/2005/8/layout/vList6"/>
    <dgm:cxn modelId="{A001125B-72D6-465B-BC2D-FDB386030396}" type="presParOf" srcId="{9B74D300-1B1A-478D-BF2C-577198E20CA8}" destId="{4781E206-1663-49D7-BA07-D5F21F8CC5E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732E89-6D2E-483B-BF06-C9917AC05114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D07A64-A321-48BD-B0AB-DB31F4D8A4FD}">
      <dgm:prSet phldrT="[Текст]" custT="1"/>
      <dgm:spPr/>
      <dgm:t>
        <a:bodyPr/>
        <a:lstStyle/>
        <a:p>
          <a:r>
            <a:rPr lang="en-US" sz="2800" dirty="0" smtClean="0"/>
            <a:t>KONKRETLASHTIRISH</a:t>
          </a:r>
          <a:endParaRPr lang="ru-RU" sz="2800" dirty="0"/>
        </a:p>
      </dgm:t>
    </dgm:pt>
    <dgm:pt modelId="{B9C67CAC-5F7A-4AE1-8196-60ADBD9BBBF3}" type="parTrans" cxnId="{C864F1C7-238B-45A0-930B-C693EAD768DF}">
      <dgm:prSet/>
      <dgm:spPr/>
      <dgm:t>
        <a:bodyPr/>
        <a:lstStyle/>
        <a:p>
          <a:endParaRPr lang="ru-RU"/>
        </a:p>
      </dgm:t>
    </dgm:pt>
    <dgm:pt modelId="{C7A700F4-0217-47E3-B721-C9A082F13A8D}" type="sibTrans" cxnId="{C864F1C7-238B-45A0-930B-C693EAD768DF}">
      <dgm:prSet/>
      <dgm:spPr/>
      <dgm:t>
        <a:bodyPr/>
        <a:lstStyle/>
        <a:p>
          <a:endParaRPr lang="ru-RU"/>
        </a:p>
      </dgm:t>
    </dgm:pt>
    <dgm:pt modelId="{461BBAC6-F9FB-4BD2-9E0E-3C70ADE77E93}">
      <dgm:prSet phldrT="[Текст]" custT="1"/>
      <dgm:spPr/>
      <dgm:t>
        <a:bodyPr/>
        <a:lstStyle/>
        <a:p>
          <a:r>
            <a:rPr lang="en-US" sz="2400" dirty="0" err="1" smtClean="0"/>
            <a:t>Umumiy</a:t>
          </a:r>
          <a:r>
            <a:rPr lang="en-US" sz="2400" dirty="0" smtClean="0"/>
            <a:t> </a:t>
          </a:r>
          <a:r>
            <a:rPr lang="en-US" sz="2400" dirty="0" err="1" smtClean="0"/>
            <a:t>mavhum</a:t>
          </a:r>
          <a:r>
            <a:rPr lang="en-US" sz="2400" dirty="0" smtClean="0"/>
            <a:t> </a:t>
          </a:r>
          <a:r>
            <a:rPr lang="en-US" sz="2400" dirty="0" err="1" smtClean="0"/>
            <a:t>belgi</a:t>
          </a:r>
          <a:r>
            <a:rPr lang="en-US" sz="2400" dirty="0" smtClean="0"/>
            <a:t> </a:t>
          </a:r>
          <a:r>
            <a:rPr lang="en-US" sz="2400" dirty="0" err="1" smtClean="0"/>
            <a:t>va</a:t>
          </a:r>
          <a:r>
            <a:rPr lang="en-US" sz="2400" dirty="0" smtClean="0"/>
            <a:t> </a:t>
          </a:r>
          <a:r>
            <a:rPr lang="en-US" sz="2400" dirty="0" err="1" smtClean="0"/>
            <a:t>hususiyatlarni</a:t>
          </a:r>
          <a:r>
            <a:rPr lang="en-US" sz="2400" dirty="0" smtClean="0"/>
            <a:t> </a:t>
          </a:r>
          <a:r>
            <a:rPr lang="en-US" sz="2400" dirty="0" err="1" smtClean="0"/>
            <a:t>yakka</a:t>
          </a:r>
          <a:r>
            <a:rPr lang="en-US" sz="2400" dirty="0" smtClean="0"/>
            <a:t> </a:t>
          </a:r>
          <a:r>
            <a:rPr lang="en-US" sz="2400" dirty="0" err="1" smtClean="0"/>
            <a:t>yolg’iz</a:t>
          </a:r>
          <a:r>
            <a:rPr lang="en-US" sz="2400" dirty="0" smtClean="0"/>
            <a:t> </a:t>
          </a:r>
          <a:r>
            <a:rPr lang="en-US" sz="2400" dirty="0" err="1" smtClean="0"/>
            <a:t>obektlarga</a:t>
          </a:r>
          <a:r>
            <a:rPr lang="en-US" sz="2400" dirty="0" smtClean="0"/>
            <a:t> </a:t>
          </a:r>
          <a:r>
            <a:rPr lang="en-US" sz="2400" dirty="0" err="1" smtClean="0"/>
            <a:t>tatbiq</a:t>
          </a:r>
          <a:r>
            <a:rPr lang="en-US" sz="2400" dirty="0" smtClean="0"/>
            <a:t> </a:t>
          </a:r>
          <a:r>
            <a:rPr lang="en-US" sz="2400" dirty="0" err="1" smtClean="0"/>
            <a:t>qilish</a:t>
          </a:r>
          <a:r>
            <a:rPr lang="en-US" sz="2400" dirty="0" smtClean="0"/>
            <a:t> </a:t>
          </a:r>
          <a:r>
            <a:rPr lang="en-US" sz="2400" dirty="0" err="1" smtClean="0"/>
            <a:t>bilan</a:t>
          </a:r>
          <a:r>
            <a:rPr lang="en-US" sz="2400" dirty="0" smtClean="0"/>
            <a:t> </a:t>
          </a:r>
          <a:r>
            <a:rPr lang="en-US" sz="2400" dirty="0" err="1" smtClean="0"/>
            <a:t>ifodalanadigan</a:t>
          </a:r>
          <a:r>
            <a:rPr lang="en-US" sz="2400" dirty="0" smtClean="0"/>
            <a:t> </a:t>
          </a:r>
          <a:r>
            <a:rPr lang="en-US" sz="2400" dirty="0" err="1" smtClean="0"/>
            <a:t>fikr</a:t>
          </a:r>
          <a:r>
            <a:rPr lang="en-US" sz="2400" dirty="0" smtClean="0"/>
            <a:t> </a:t>
          </a:r>
          <a:r>
            <a:rPr lang="en-US" sz="2400" dirty="0" err="1" smtClean="0"/>
            <a:t>yuritish</a:t>
          </a:r>
          <a:r>
            <a:rPr lang="en-US" sz="2400" dirty="0" smtClean="0"/>
            <a:t> </a:t>
          </a:r>
          <a:r>
            <a:rPr lang="en-US" sz="2400" dirty="0" err="1" smtClean="0"/>
            <a:t>operatsiyasi</a:t>
          </a:r>
          <a:r>
            <a:rPr lang="en-US" sz="2400" dirty="0" smtClean="0"/>
            <a:t> </a:t>
          </a:r>
          <a:r>
            <a:rPr lang="en-US" sz="2400" dirty="0" err="1" smtClean="0"/>
            <a:t>insonning</a:t>
          </a:r>
          <a:r>
            <a:rPr lang="en-US" sz="2400" dirty="0" smtClean="0"/>
            <a:t> </a:t>
          </a:r>
          <a:r>
            <a:rPr lang="en-US" sz="2400" dirty="0" err="1" smtClean="0"/>
            <a:t>barcha</a:t>
          </a:r>
          <a:r>
            <a:rPr lang="en-US" sz="2400" dirty="0" smtClean="0"/>
            <a:t> </a:t>
          </a:r>
          <a:r>
            <a:rPr lang="en-US" sz="2400" dirty="0" err="1" smtClean="0"/>
            <a:t>faoliyatlarida</a:t>
          </a:r>
          <a:r>
            <a:rPr lang="en-US" sz="2400" dirty="0" smtClean="0"/>
            <a:t> </a:t>
          </a:r>
          <a:r>
            <a:rPr lang="en-US" sz="2400" dirty="0" err="1" smtClean="0"/>
            <a:t>aktiv</a:t>
          </a:r>
          <a:r>
            <a:rPr lang="en-US" sz="2400" dirty="0" smtClean="0"/>
            <a:t> </a:t>
          </a:r>
          <a:r>
            <a:rPr lang="en-US" sz="2400" dirty="0" err="1" smtClean="0"/>
            <a:t>ishtirok</a:t>
          </a:r>
          <a:r>
            <a:rPr lang="en-US" sz="2400" dirty="0" smtClean="0"/>
            <a:t> </a:t>
          </a:r>
          <a:r>
            <a:rPr lang="en-US" sz="2400" dirty="0" err="1" smtClean="0"/>
            <a:t>etadi</a:t>
          </a:r>
          <a:endParaRPr lang="ru-RU" sz="2400" dirty="0"/>
        </a:p>
      </dgm:t>
    </dgm:pt>
    <dgm:pt modelId="{20AAD364-61C3-49A8-A61E-7A15BA0E863E}" type="parTrans" cxnId="{47D53E86-D85E-4EDA-9C7F-030D7166513C}">
      <dgm:prSet/>
      <dgm:spPr/>
      <dgm:t>
        <a:bodyPr/>
        <a:lstStyle/>
        <a:p>
          <a:endParaRPr lang="ru-RU"/>
        </a:p>
      </dgm:t>
    </dgm:pt>
    <dgm:pt modelId="{9C2B769D-2345-431F-A587-77E8450E72A8}" type="sibTrans" cxnId="{47D53E86-D85E-4EDA-9C7F-030D7166513C}">
      <dgm:prSet/>
      <dgm:spPr/>
      <dgm:t>
        <a:bodyPr/>
        <a:lstStyle/>
        <a:p>
          <a:endParaRPr lang="ru-RU"/>
        </a:p>
      </dgm:t>
    </dgm:pt>
    <dgm:pt modelId="{2087D2DF-88E5-4B3D-9413-E955ECEE0DAE}">
      <dgm:prSet phldrT="[Текст]" custT="1"/>
      <dgm:spPr/>
      <dgm:t>
        <a:bodyPr/>
        <a:lstStyle/>
        <a:p>
          <a:r>
            <a:rPr lang="en-US" sz="3200" dirty="0" err="1" smtClean="0"/>
            <a:t>klassifikatsiyalash</a:t>
          </a:r>
          <a:endParaRPr lang="ru-RU" sz="3200" dirty="0"/>
        </a:p>
      </dgm:t>
    </dgm:pt>
    <dgm:pt modelId="{8D42B8F4-E735-47DF-91E8-82FA57F705C8}" type="parTrans" cxnId="{8FDF3D51-EDEB-4E39-BA6D-239D5554F08F}">
      <dgm:prSet/>
      <dgm:spPr/>
      <dgm:t>
        <a:bodyPr/>
        <a:lstStyle/>
        <a:p>
          <a:endParaRPr lang="ru-RU"/>
        </a:p>
      </dgm:t>
    </dgm:pt>
    <dgm:pt modelId="{1093EB8D-FCA9-4B51-AD08-0AC5953DE5A9}" type="sibTrans" cxnId="{8FDF3D51-EDEB-4E39-BA6D-239D5554F08F}">
      <dgm:prSet/>
      <dgm:spPr/>
      <dgm:t>
        <a:bodyPr/>
        <a:lstStyle/>
        <a:p>
          <a:endParaRPr lang="ru-RU"/>
        </a:p>
      </dgm:t>
    </dgm:pt>
    <dgm:pt modelId="{485B48BB-DFF1-4E66-812C-D4BB920C09EA}">
      <dgm:prSet phldrT="[Текст]" custT="1"/>
      <dgm:spPr/>
      <dgm:t>
        <a:bodyPr/>
        <a:lstStyle/>
        <a:p>
          <a:r>
            <a:rPr lang="en-US" sz="2800" dirty="0" err="1" smtClean="0"/>
            <a:t>Insonning</a:t>
          </a:r>
          <a:r>
            <a:rPr lang="en-US" sz="2800" dirty="0" smtClean="0"/>
            <a:t> </a:t>
          </a:r>
          <a:r>
            <a:rPr lang="en-US" sz="2800" dirty="0" err="1" smtClean="0"/>
            <a:t>bilish</a:t>
          </a:r>
          <a:r>
            <a:rPr lang="en-US" sz="2800" dirty="0" smtClean="0"/>
            <a:t> </a:t>
          </a:r>
          <a:r>
            <a:rPr lang="en-US" sz="2800" dirty="0" err="1" smtClean="0"/>
            <a:t>faoliyatida</a:t>
          </a:r>
          <a:r>
            <a:rPr lang="en-US" sz="2800" dirty="0" smtClean="0"/>
            <a:t> </a:t>
          </a:r>
          <a:r>
            <a:rPr lang="en-US" sz="2800" dirty="0" err="1" smtClean="0"/>
            <a:t>muhim</a:t>
          </a:r>
          <a:r>
            <a:rPr lang="en-US" sz="2800" dirty="0" smtClean="0"/>
            <a:t> </a:t>
          </a:r>
          <a:r>
            <a:rPr lang="en-US" sz="2800" dirty="0" err="1" smtClean="0"/>
            <a:t>rol</a:t>
          </a:r>
          <a:r>
            <a:rPr lang="en-US" sz="2800" dirty="0" smtClean="0"/>
            <a:t> </a:t>
          </a:r>
          <a:r>
            <a:rPr lang="en-US" sz="2800" dirty="0" err="1" smtClean="0"/>
            <a:t>o’ynovchi</a:t>
          </a:r>
          <a:r>
            <a:rPr lang="en-US" sz="2800" dirty="0" smtClean="0"/>
            <a:t> </a:t>
          </a:r>
          <a:r>
            <a:rPr lang="en-US" sz="2800" dirty="0" err="1" smtClean="0"/>
            <a:t>fikr</a:t>
          </a:r>
          <a:r>
            <a:rPr lang="en-US" sz="2800" dirty="0" smtClean="0"/>
            <a:t> </a:t>
          </a:r>
          <a:r>
            <a:rPr lang="en-US" sz="2800" dirty="0" err="1" smtClean="0"/>
            <a:t>yuritish</a:t>
          </a:r>
          <a:r>
            <a:rPr lang="en-US" sz="2800" dirty="0" smtClean="0"/>
            <a:t> </a:t>
          </a:r>
          <a:r>
            <a:rPr lang="en-US" sz="2800" dirty="0" err="1" smtClean="0"/>
            <a:t>operatsiyalaridan</a:t>
          </a:r>
          <a:r>
            <a:rPr lang="en-US" sz="2800" dirty="0" smtClean="0"/>
            <a:t> </a:t>
          </a:r>
          <a:r>
            <a:rPr lang="en-US" sz="2800" dirty="0" err="1" smtClean="0"/>
            <a:t>biri</a:t>
          </a:r>
          <a:r>
            <a:rPr lang="en-US" sz="2800" dirty="0" smtClean="0"/>
            <a:t> </a:t>
          </a:r>
          <a:endParaRPr lang="ru-RU" sz="2800" dirty="0"/>
        </a:p>
      </dgm:t>
    </dgm:pt>
    <dgm:pt modelId="{2B7E9EC0-D801-49ED-BC4D-B273071320C9}" type="parTrans" cxnId="{02B61ECE-7F77-44AC-8402-D14E381DD945}">
      <dgm:prSet/>
      <dgm:spPr/>
      <dgm:t>
        <a:bodyPr/>
        <a:lstStyle/>
        <a:p>
          <a:endParaRPr lang="ru-RU"/>
        </a:p>
      </dgm:t>
    </dgm:pt>
    <dgm:pt modelId="{001B5F3E-4A68-48BB-9853-3AEBE6D747D4}" type="sibTrans" cxnId="{02B61ECE-7F77-44AC-8402-D14E381DD945}">
      <dgm:prSet/>
      <dgm:spPr/>
      <dgm:t>
        <a:bodyPr/>
        <a:lstStyle/>
        <a:p>
          <a:endParaRPr lang="ru-RU"/>
        </a:p>
      </dgm:t>
    </dgm:pt>
    <dgm:pt modelId="{EC56D1B4-2FC1-4472-8432-0B99D9DA3E72}" type="pres">
      <dgm:prSet presAssocID="{65732E89-6D2E-483B-BF06-C9917AC05114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E9BDF77-D0CD-4F83-B829-B476DFFE771C}" type="pres">
      <dgm:prSet presAssocID="{1BD07A64-A321-48BD-B0AB-DB31F4D8A4FD}" presName="posSpace" presStyleCnt="0"/>
      <dgm:spPr/>
    </dgm:pt>
    <dgm:pt modelId="{BCDB46BF-8F0A-4953-97EF-529A40221CC2}" type="pres">
      <dgm:prSet presAssocID="{1BD07A64-A321-48BD-B0AB-DB31F4D8A4FD}" presName="vertFlow" presStyleCnt="0"/>
      <dgm:spPr/>
    </dgm:pt>
    <dgm:pt modelId="{EF1ACCF9-79A5-46C5-BC78-BAE47333F45A}" type="pres">
      <dgm:prSet presAssocID="{1BD07A64-A321-48BD-B0AB-DB31F4D8A4FD}" presName="topSpace" presStyleCnt="0"/>
      <dgm:spPr/>
    </dgm:pt>
    <dgm:pt modelId="{297B562E-45D7-4895-9BED-EE10EE44AAC4}" type="pres">
      <dgm:prSet presAssocID="{1BD07A64-A321-48BD-B0AB-DB31F4D8A4FD}" presName="firstComp" presStyleCnt="0"/>
      <dgm:spPr/>
    </dgm:pt>
    <dgm:pt modelId="{C5543942-2632-4C52-83EB-2F7B28050E19}" type="pres">
      <dgm:prSet presAssocID="{1BD07A64-A321-48BD-B0AB-DB31F4D8A4FD}" presName="firstChild" presStyleLbl="bgAccFollowNode1" presStyleIdx="0" presStyleCnt="2" custScaleY="286447"/>
      <dgm:spPr/>
      <dgm:t>
        <a:bodyPr/>
        <a:lstStyle/>
        <a:p>
          <a:endParaRPr lang="ru-RU"/>
        </a:p>
      </dgm:t>
    </dgm:pt>
    <dgm:pt modelId="{9371CF3C-8FD4-478B-9AC3-81CDE58CA1EC}" type="pres">
      <dgm:prSet presAssocID="{1BD07A64-A321-48BD-B0AB-DB31F4D8A4FD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F84DA5-6E53-40AE-BEBB-4FFC9C0262FB}" type="pres">
      <dgm:prSet presAssocID="{1BD07A64-A321-48BD-B0AB-DB31F4D8A4FD}" presName="negSpace" presStyleCnt="0"/>
      <dgm:spPr/>
    </dgm:pt>
    <dgm:pt modelId="{108598A9-A51F-4850-9334-1CCE3D3A05FD}" type="pres">
      <dgm:prSet presAssocID="{1BD07A64-A321-48BD-B0AB-DB31F4D8A4FD}" presName="circle" presStyleLbl="node1" presStyleIdx="0" presStyleCnt="2"/>
      <dgm:spPr/>
      <dgm:t>
        <a:bodyPr/>
        <a:lstStyle/>
        <a:p>
          <a:endParaRPr lang="ru-RU"/>
        </a:p>
      </dgm:t>
    </dgm:pt>
    <dgm:pt modelId="{2269E6BD-0D7A-4AC8-B909-DAB836744B6C}" type="pres">
      <dgm:prSet presAssocID="{C7A700F4-0217-47E3-B721-C9A082F13A8D}" presName="transSpace" presStyleCnt="0"/>
      <dgm:spPr/>
    </dgm:pt>
    <dgm:pt modelId="{B148EBCD-6892-4357-B9B1-7BCC42EAE729}" type="pres">
      <dgm:prSet presAssocID="{2087D2DF-88E5-4B3D-9413-E955ECEE0DAE}" presName="posSpace" presStyleCnt="0"/>
      <dgm:spPr/>
    </dgm:pt>
    <dgm:pt modelId="{3B1EDD30-A69E-408A-B503-138E2AB96E5F}" type="pres">
      <dgm:prSet presAssocID="{2087D2DF-88E5-4B3D-9413-E955ECEE0DAE}" presName="vertFlow" presStyleCnt="0"/>
      <dgm:spPr/>
    </dgm:pt>
    <dgm:pt modelId="{80432E1F-172A-4E43-BF82-E56094CD4542}" type="pres">
      <dgm:prSet presAssocID="{2087D2DF-88E5-4B3D-9413-E955ECEE0DAE}" presName="topSpace" presStyleCnt="0"/>
      <dgm:spPr/>
    </dgm:pt>
    <dgm:pt modelId="{259EDADC-A120-462F-BCC0-0C02C101A23A}" type="pres">
      <dgm:prSet presAssocID="{2087D2DF-88E5-4B3D-9413-E955ECEE0DAE}" presName="firstComp" presStyleCnt="0"/>
      <dgm:spPr/>
    </dgm:pt>
    <dgm:pt modelId="{78F33900-E607-458A-B73D-4119D1543F23}" type="pres">
      <dgm:prSet presAssocID="{2087D2DF-88E5-4B3D-9413-E955ECEE0DAE}" presName="firstChild" presStyleLbl="bgAccFollowNode1" presStyleIdx="1" presStyleCnt="2" custScaleY="266768"/>
      <dgm:spPr/>
      <dgm:t>
        <a:bodyPr/>
        <a:lstStyle/>
        <a:p>
          <a:endParaRPr lang="ru-RU"/>
        </a:p>
      </dgm:t>
    </dgm:pt>
    <dgm:pt modelId="{90B7FC97-C663-42E0-9CAE-4CE468B6D762}" type="pres">
      <dgm:prSet presAssocID="{2087D2DF-88E5-4B3D-9413-E955ECEE0DAE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904C90-6E46-4F4D-B2F0-723A8533C3BF}" type="pres">
      <dgm:prSet presAssocID="{2087D2DF-88E5-4B3D-9413-E955ECEE0DAE}" presName="negSpace" presStyleCnt="0"/>
      <dgm:spPr/>
    </dgm:pt>
    <dgm:pt modelId="{FE827463-1288-4FF1-8C0F-52D31DD1A34E}" type="pres">
      <dgm:prSet presAssocID="{2087D2DF-88E5-4B3D-9413-E955ECEE0DAE}" presName="circle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8FDF3D51-EDEB-4E39-BA6D-239D5554F08F}" srcId="{65732E89-6D2E-483B-BF06-C9917AC05114}" destId="{2087D2DF-88E5-4B3D-9413-E955ECEE0DAE}" srcOrd="1" destOrd="0" parTransId="{8D42B8F4-E735-47DF-91E8-82FA57F705C8}" sibTransId="{1093EB8D-FCA9-4B51-AD08-0AC5953DE5A9}"/>
    <dgm:cxn modelId="{66735E25-F568-43DF-A1DC-8BA46379A0F3}" type="presOf" srcId="{461BBAC6-F9FB-4BD2-9E0E-3C70ADE77E93}" destId="{9371CF3C-8FD4-478B-9AC3-81CDE58CA1EC}" srcOrd="1" destOrd="0" presId="urn:microsoft.com/office/officeart/2005/8/layout/hList9"/>
    <dgm:cxn modelId="{E58621AA-9687-4B84-8540-E6475FE3663E}" type="presOf" srcId="{461BBAC6-F9FB-4BD2-9E0E-3C70ADE77E93}" destId="{C5543942-2632-4C52-83EB-2F7B28050E19}" srcOrd="0" destOrd="0" presId="urn:microsoft.com/office/officeart/2005/8/layout/hList9"/>
    <dgm:cxn modelId="{C5DBEB1A-03FB-4A00-A1CD-48BCE283067A}" type="presOf" srcId="{65732E89-6D2E-483B-BF06-C9917AC05114}" destId="{EC56D1B4-2FC1-4472-8432-0B99D9DA3E72}" srcOrd="0" destOrd="0" presId="urn:microsoft.com/office/officeart/2005/8/layout/hList9"/>
    <dgm:cxn modelId="{C864F1C7-238B-45A0-930B-C693EAD768DF}" srcId="{65732E89-6D2E-483B-BF06-C9917AC05114}" destId="{1BD07A64-A321-48BD-B0AB-DB31F4D8A4FD}" srcOrd="0" destOrd="0" parTransId="{B9C67CAC-5F7A-4AE1-8196-60ADBD9BBBF3}" sibTransId="{C7A700F4-0217-47E3-B721-C9A082F13A8D}"/>
    <dgm:cxn modelId="{EB276F25-3062-4E91-B51B-A90BFCE6BD56}" type="presOf" srcId="{485B48BB-DFF1-4E66-812C-D4BB920C09EA}" destId="{90B7FC97-C663-42E0-9CAE-4CE468B6D762}" srcOrd="1" destOrd="0" presId="urn:microsoft.com/office/officeart/2005/8/layout/hList9"/>
    <dgm:cxn modelId="{A0EAB482-5650-4B1F-BC25-F9D03AB79CA2}" type="presOf" srcId="{485B48BB-DFF1-4E66-812C-D4BB920C09EA}" destId="{78F33900-E607-458A-B73D-4119D1543F23}" srcOrd="0" destOrd="0" presId="urn:microsoft.com/office/officeart/2005/8/layout/hList9"/>
    <dgm:cxn modelId="{47D53E86-D85E-4EDA-9C7F-030D7166513C}" srcId="{1BD07A64-A321-48BD-B0AB-DB31F4D8A4FD}" destId="{461BBAC6-F9FB-4BD2-9E0E-3C70ADE77E93}" srcOrd="0" destOrd="0" parTransId="{20AAD364-61C3-49A8-A61E-7A15BA0E863E}" sibTransId="{9C2B769D-2345-431F-A587-77E8450E72A8}"/>
    <dgm:cxn modelId="{502C82CD-1801-47B3-AA07-E2E682D29A33}" type="presOf" srcId="{1BD07A64-A321-48BD-B0AB-DB31F4D8A4FD}" destId="{108598A9-A51F-4850-9334-1CCE3D3A05FD}" srcOrd="0" destOrd="0" presId="urn:microsoft.com/office/officeart/2005/8/layout/hList9"/>
    <dgm:cxn modelId="{02B61ECE-7F77-44AC-8402-D14E381DD945}" srcId="{2087D2DF-88E5-4B3D-9413-E955ECEE0DAE}" destId="{485B48BB-DFF1-4E66-812C-D4BB920C09EA}" srcOrd="0" destOrd="0" parTransId="{2B7E9EC0-D801-49ED-BC4D-B273071320C9}" sibTransId="{001B5F3E-4A68-48BB-9853-3AEBE6D747D4}"/>
    <dgm:cxn modelId="{B64D19CF-BF17-42AA-A00A-AEACB66F0ABE}" type="presOf" srcId="{2087D2DF-88E5-4B3D-9413-E955ECEE0DAE}" destId="{FE827463-1288-4FF1-8C0F-52D31DD1A34E}" srcOrd="0" destOrd="0" presId="urn:microsoft.com/office/officeart/2005/8/layout/hList9"/>
    <dgm:cxn modelId="{FDD8C94C-1000-48D0-8556-43EFFE1B42E8}" type="presParOf" srcId="{EC56D1B4-2FC1-4472-8432-0B99D9DA3E72}" destId="{0E9BDF77-D0CD-4F83-B829-B476DFFE771C}" srcOrd="0" destOrd="0" presId="urn:microsoft.com/office/officeart/2005/8/layout/hList9"/>
    <dgm:cxn modelId="{5456FCAF-8593-47E4-A8F9-73DABA9D3352}" type="presParOf" srcId="{EC56D1B4-2FC1-4472-8432-0B99D9DA3E72}" destId="{BCDB46BF-8F0A-4953-97EF-529A40221CC2}" srcOrd="1" destOrd="0" presId="urn:microsoft.com/office/officeart/2005/8/layout/hList9"/>
    <dgm:cxn modelId="{2F3F5800-8589-4F9F-8C76-CCF9335EF1C3}" type="presParOf" srcId="{BCDB46BF-8F0A-4953-97EF-529A40221CC2}" destId="{EF1ACCF9-79A5-46C5-BC78-BAE47333F45A}" srcOrd="0" destOrd="0" presId="urn:microsoft.com/office/officeart/2005/8/layout/hList9"/>
    <dgm:cxn modelId="{60C76B2E-3DEB-46C6-AC94-B383DA566A96}" type="presParOf" srcId="{BCDB46BF-8F0A-4953-97EF-529A40221CC2}" destId="{297B562E-45D7-4895-9BED-EE10EE44AAC4}" srcOrd="1" destOrd="0" presId="urn:microsoft.com/office/officeart/2005/8/layout/hList9"/>
    <dgm:cxn modelId="{5920411E-AD43-4CFA-8EB8-BF5F5155949A}" type="presParOf" srcId="{297B562E-45D7-4895-9BED-EE10EE44AAC4}" destId="{C5543942-2632-4C52-83EB-2F7B28050E19}" srcOrd="0" destOrd="0" presId="urn:microsoft.com/office/officeart/2005/8/layout/hList9"/>
    <dgm:cxn modelId="{2EA0959D-4012-494C-94DB-3984A774A8A9}" type="presParOf" srcId="{297B562E-45D7-4895-9BED-EE10EE44AAC4}" destId="{9371CF3C-8FD4-478B-9AC3-81CDE58CA1EC}" srcOrd="1" destOrd="0" presId="urn:microsoft.com/office/officeart/2005/8/layout/hList9"/>
    <dgm:cxn modelId="{322012F1-B5FB-4BE8-8441-AFCDC7654182}" type="presParOf" srcId="{EC56D1B4-2FC1-4472-8432-0B99D9DA3E72}" destId="{D4F84DA5-6E53-40AE-BEBB-4FFC9C0262FB}" srcOrd="2" destOrd="0" presId="urn:microsoft.com/office/officeart/2005/8/layout/hList9"/>
    <dgm:cxn modelId="{9DFBB66A-3EBA-48EB-9BFA-01F2697C1309}" type="presParOf" srcId="{EC56D1B4-2FC1-4472-8432-0B99D9DA3E72}" destId="{108598A9-A51F-4850-9334-1CCE3D3A05FD}" srcOrd="3" destOrd="0" presId="urn:microsoft.com/office/officeart/2005/8/layout/hList9"/>
    <dgm:cxn modelId="{F3282939-7110-4B07-9183-2FAF9436E027}" type="presParOf" srcId="{EC56D1B4-2FC1-4472-8432-0B99D9DA3E72}" destId="{2269E6BD-0D7A-4AC8-B909-DAB836744B6C}" srcOrd="4" destOrd="0" presId="urn:microsoft.com/office/officeart/2005/8/layout/hList9"/>
    <dgm:cxn modelId="{E25E4A9D-3B13-4F32-81E9-E0C83E9BFB31}" type="presParOf" srcId="{EC56D1B4-2FC1-4472-8432-0B99D9DA3E72}" destId="{B148EBCD-6892-4357-B9B1-7BCC42EAE729}" srcOrd="5" destOrd="0" presId="urn:microsoft.com/office/officeart/2005/8/layout/hList9"/>
    <dgm:cxn modelId="{B33864CA-F241-46BA-863B-9FA7444BE40D}" type="presParOf" srcId="{EC56D1B4-2FC1-4472-8432-0B99D9DA3E72}" destId="{3B1EDD30-A69E-408A-B503-138E2AB96E5F}" srcOrd="6" destOrd="0" presId="urn:microsoft.com/office/officeart/2005/8/layout/hList9"/>
    <dgm:cxn modelId="{CBC1E8CC-01F5-4CBE-A73F-F1BA9F945B2D}" type="presParOf" srcId="{3B1EDD30-A69E-408A-B503-138E2AB96E5F}" destId="{80432E1F-172A-4E43-BF82-E56094CD4542}" srcOrd="0" destOrd="0" presId="urn:microsoft.com/office/officeart/2005/8/layout/hList9"/>
    <dgm:cxn modelId="{4930FA24-5158-4949-B7F5-8B4262539BBB}" type="presParOf" srcId="{3B1EDD30-A69E-408A-B503-138E2AB96E5F}" destId="{259EDADC-A120-462F-BCC0-0C02C101A23A}" srcOrd="1" destOrd="0" presId="urn:microsoft.com/office/officeart/2005/8/layout/hList9"/>
    <dgm:cxn modelId="{B547DFD5-6671-4BB9-8E8B-E24A213B4DBE}" type="presParOf" srcId="{259EDADC-A120-462F-BCC0-0C02C101A23A}" destId="{78F33900-E607-458A-B73D-4119D1543F23}" srcOrd="0" destOrd="0" presId="urn:microsoft.com/office/officeart/2005/8/layout/hList9"/>
    <dgm:cxn modelId="{F69FFF84-B7AF-4644-936D-F0D278258861}" type="presParOf" srcId="{259EDADC-A120-462F-BCC0-0C02C101A23A}" destId="{90B7FC97-C663-42E0-9CAE-4CE468B6D762}" srcOrd="1" destOrd="0" presId="urn:microsoft.com/office/officeart/2005/8/layout/hList9"/>
    <dgm:cxn modelId="{278EF7C7-9981-4C2F-99F9-155D015E5B64}" type="presParOf" srcId="{EC56D1B4-2FC1-4472-8432-0B99D9DA3E72}" destId="{E2904C90-6E46-4F4D-B2F0-723A8533C3BF}" srcOrd="7" destOrd="0" presId="urn:microsoft.com/office/officeart/2005/8/layout/hList9"/>
    <dgm:cxn modelId="{172EA93D-9B5B-42DD-820F-5F4BAC1FEA33}" type="presParOf" srcId="{EC56D1B4-2FC1-4472-8432-0B99D9DA3E72}" destId="{FE827463-1288-4FF1-8C0F-52D31DD1A34E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604C41-1285-4B7B-90BB-30B4D676C4E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4EEF261-E51F-455E-9581-E0BCE5B3F9E3}">
      <dgm:prSet phldrT="[Текст]"/>
      <dgm:spPr/>
      <dgm:t>
        <a:bodyPr/>
        <a:lstStyle/>
        <a:p>
          <a:r>
            <a:rPr lang="en-US" dirty="0" err="1" smtClean="0"/>
            <a:t>mazmundorlik</a:t>
          </a:r>
          <a:endParaRPr lang="ru-RU" dirty="0"/>
        </a:p>
      </dgm:t>
    </dgm:pt>
    <dgm:pt modelId="{2F377391-6D35-49FB-9FB4-A6548CE78D6E}" type="parTrans" cxnId="{86862AA5-19DF-4A57-8157-548C343FF630}">
      <dgm:prSet/>
      <dgm:spPr/>
      <dgm:t>
        <a:bodyPr/>
        <a:lstStyle/>
        <a:p>
          <a:endParaRPr lang="ru-RU"/>
        </a:p>
      </dgm:t>
    </dgm:pt>
    <dgm:pt modelId="{A6EBBFD2-DD6C-4D8C-8D1A-02D31D145852}" type="sibTrans" cxnId="{86862AA5-19DF-4A57-8157-548C343FF630}">
      <dgm:prSet/>
      <dgm:spPr/>
      <dgm:t>
        <a:bodyPr/>
        <a:lstStyle/>
        <a:p>
          <a:endParaRPr lang="ru-RU"/>
        </a:p>
      </dgm:t>
    </dgm:pt>
    <dgm:pt modelId="{E93D5117-83D3-459C-8E93-F0AD0F1F73B8}" type="asst">
      <dgm:prSet phldrT="[Текст]"/>
      <dgm:spPr/>
      <dgm:t>
        <a:bodyPr/>
        <a:lstStyle/>
        <a:p>
          <a:r>
            <a:rPr lang="en-US" dirty="0" err="1" smtClean="0"/>
            <a:t>mustaqillik</a:t>
          </a:r>
          <a:endParaRPr lang="ru-RU" dirty="0"/>
        </a:p>
      </dgm:t>
    </dgm:pt>
    <dgm:pt modelId="{0225AE5F-7841-416F-9D99-D2DE2ED2221F}" type="parTrans" cxnId="{29CF58D3-FFCB-40C7-AD15-54386B876E5C}">
      <dgm:prSet/>
      <dgm:spPr/>
      <dgm:t>
        <a:bodyPr/>
        <a:lstStyle/>
        <a:p>
          <a:endParaRPr lang="ru-RU"/>
        </a:p>
      </dgm:t>
    </dgm:pt>
    <dgm:pt modelId="{B285E7F3-F630-469B-B5B8-C085A950F3A6}" type="sibTrans" cxnId="{29CF58D3-FFCB-40C7-AD15-54386B876E5C}">
      <dgm:prSet/>
      <dgm:spPr/>
      <dgm:t>
        <a:bodyPr/>
        <a:lstStyle/>
        <a:p>
          <a:endParaRPr lang="ru-RU"/>
        </a:p>
      </dgm:t>
    </dgm:pt>
    <dgm:pt modelId="{6370D064-6CE2-4CC6-A673-0089D77143B6}">
      <dgm:prSet phldrT="[Текст]"/>
      <dgm:spPr/>
      <dgm:t>
        <a:bodyPr/>
        <a:lstStyle/>
        <a:p>
          <a:r>
            <a:rPr lang="en-US" dirty="0" err="1" smtClean="0"/>
            <a:t>epchillik</a:t>
          </a:r>
          <a:endParaRPr lang="ru-RU" dirty="0"/>
        </a:p>
      </dgm:t>
    </dgm:pt>
    <dgm:pt modelId="{2EA41F31-5B97-4C4A-9FAF-AC2150BA8095}" type="parTrans" cxnId="{128C44CB-7CBE-47C8-ADB7-50BFBE30B816}">
      <dgm:prSet/>
      <dgm:spPr/>
      <dgm:t>
        <a:bodyPr/>
        <a:lstStyle/>
        <a:p>
          <a:endParaRPr lang="ru-RU"/>
        </a:p>
      </dgm:t>
    </dgm:pt>
    <dgm:pt modelId="{9F8666A6-6CF1-4BDE-8499-2842238DDC04}" type="sibTrans" cxnId="{128C44CB-7CBE-47C8-ADB7-50BFBE30B816}">
      <dgm:prSet/>
      <dgm:spPr/>
      <dgm:t>
        <a:bodyPr/>
        <a:lstStyle/>
        <a:p>
          <a:endParaRPr lang="ru-RU"/>
        </a:p>
      </dgm:t>
    </dgm:pt>
    <dgm:pt modelId="{EBBA7CEC-5A85-4383-B4D3-4B940BDC3E25}">
      <dgm:prSet phldrT="[Текст]"/>
      <dgm:spPr/>
      <dgm:t>
        <a:bodyPr/>
        <a:lstStyle/>
        <a:p>
          <a:r>
            <a:rPr lang="en-US" dirty="0" err="1" smtClean="0"/>
            <a:t>samaradorlik</a:t>
          </a:r>
          <a:endParaRPr lang="ru-RU" dirty="0"/>
        </a:p>
      </dgm:t>
    </dgm:pt>
    <dgm:pt modelId="{E405BAD0-CEAA-4D00-B94C-257382DBBBAB}" type="parTrans" cxnId="{9C3BB635-4F1A-4A9C-9E7C-1E27DFF49717}">
      <dgm:prSet/>
      <dgm:spPr/>
      <dgm:t>
        <a:bodyPr/>
        <a:lstStyle/>
        <a:p>
          <a:endParaRPr lang="ru-RU"/>
        </a:p>
      </dgm:t>
    </dgm:pt>
    <dgm:pt modelId="{92B14901-DCA8-4133-9DE3-1DF6F7704EEB}" type="sibTrans" cxnId="{9C3BB635-4F1A-4A9C-9E7C-1E27DFF49717}">
      <dgm:prSet/>
      <dgm:spPr/>
      <dgm:t>
        <a:bodyPr/>
        <a:lstStyle/>
        <a:p>
          <a:endParaRPr lang="ru-RU"/>
        </a:p>
      </dgm:t>
    </dgm:pt>
    <dgm:pt modelId="{2FE8EC30-8D5F-456C-B33A-0049E2651925}">
      <dgm:prSet phldrT="[Текст]"/>
      <dgm:spPr/>
      <dgm:t>
        <a:bodyPr/>
        <a:lstStyle/>
        <a:p>
          <a:r>
            <a:rPr lang="en-US" dirty="0" err="1" smtClean="0"/>
            <a:t>Fikrning</a:t>
          </a:r>
          <a:r>
            <a:rPr lang="en-US" dirty="0" smtClean="0"/>
            <a:t> </a:t>
          </a:r>
          <a:r>
            <a:rPr lang="en-US" dirty="0" err="1" smtClean="0"/>
            <a:t>kengligi</a:t>
          </a:r>
          <a:endParaRPr lang="ru-RU" dirty="0"/>
        </a:p>
      </dgm:t>
    </dgm:pt>
    <dgm:pt modelId="{72203F62-2A24-426F-979C-FA3EA952C79B}" type="parTrans" cxnId="{C66EA818-DDF2-44DA-868B-C65CB801C330}">
      <dgm:prSet/>
      <dgm:spPr/>
      <dgm:t>
        <a:bodyPr/>
        <a:lstStyle/>
        <a:p>
          <a:endParaRPr lang="ru-RU"/>
        </a:p>
      </dgm:t>
    </dgm:pt>
    <dgm:pt modelId="{100D052B-CD3F-4EBA-8146-797CD9D44BB1}" type="sibTrans" cxnId="{C66EA818-DDF2-44DA-868B-C65CB801C330}">
      <dgm:prSet/>
      <dgm:spPr/>
      <dgm:t>
        <a:bodyPr/>
        <a:lstStyle/>
        <a:p>
          <a:endParaRPr lang="ru-RU"/>
        </a:p>
      </dgm:t>
    </dgm:pt>
    <dgm:pt modelId="{49DF47C0-568F-46B0-B523-D023167FD644}" type="pres">
      <dgm:prSet presAssocID="{46604C41-1285-4B7B-90BB-30B4D676C4E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B104882-4595-4CB8-89EB-02FF8B5DB52B}" type="pres">
      <dgm:prSet presAssocID="{E4EEF261-E51F-455E-9581-E0BCE5B3F9E3}" presName="hierRoot1" presStyleCnt="0">
        <dgm:presLayoutVars>
          <dgm:hierBranch val="init"/>
        </dgm:presLayoutVars>
      </dgm:prSet>
      <dgm:spPr/>
    </dgm:pt>
    <dgm:pt modelId="{314F5559-90AB-49C8-A3EA-661B3DEF3BA3}" type="pres">
      <dgm:prSet presAssocID="{E4EEF261-E51F-455E-9581-E0BCE5B3F9E3}" presName="rootComposite1" presStyleCnt="0"/>
      <dgm:spPr/>
    </dgm:pt>
    <dgm:pt modelId="{885E83D4-F2AF-4C00-987F-08CBC09EDDB3}" type="pres">
      <dgm:prSet presAssocID="{E4EEF261-E51F-455E-9581-E0BCE5B3F9E3}" presName="rootText1" presStyleLbl="node0" presStyleIdx="0" presStyleCnt="1" custScaleX="1101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DE4EA0-40C1-4CDD-917F-226FA044B3DA}" type="pres">
      <dgm:prSet presAssocID="{E4EEF261-E51F-455E-9581-E0BCE5B3F9E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C298362-5057-4078-9088-DC47ABBEC65A}" type="pres">
      <dgm:prSet presAssocID="{E4EEF261-E51F-455E-9581-E0BCE5B3F9E3}" presName="hierChild2" presStyleCnt="0"/>
      <dgm:spPr/>
    </dgm:pt>
    <dgm:pt modelId="{92CAF8FA-BEB0-477A-8476-4E74860F95F7}" type="pres">
      <dgm:prSet presAssocID="{2EA41F31-5B97-4C4A-9FAF-AC2150BA8095}" presName="Name37" presStyleLbl="parChTrans1D2" presStyleIdx="0" presStyleCnt="4"/>
      <dgm:spPr/>
      <dgm:t>
        <a:bodyPr/>
        <a:lstStyle/>
        <a:p>
          <a:endParaRPr lang="ru-RU"/>
        </a:p>
      </dgm:t>
    </dgm:pt>
    <dgm:pt modelId="{21C8ABC7-5B9F-4D75-8D86-5DD6B2FBEEC0}" type="pres">
      <dgm:prSet presAssocID="{6370D064-6CE2-4CC6-A673-0089D77143B6}" presName="hierRoot2" presStyleCnt="0">
        <dgm:presLayoutVars>
          <dgm:hierBranch val="init"/>
        </dgm:presLayoutVars>
      </dgm:prSet>
      <dgm:spPr/>
    </dgm:pt>
    <dgm:pt modelId="{B5AA6878-C1FC-4DDD-ADF8-E4EA69F5474B}" type="pres">
      <dgm:prSet presAssocID="{6370D064-6CE2-4CC6-A673-0089D77143B6}" presName="rootComposite" presStyleCnt="0"/>
      <dgm:spPr/>
    </dgm:pt>
    <dgm:pt modelId="{0FE1E3E2-6BF9-4230-B1A8-7CC8E03430CD}" type="pres">
      <dgm:prSet presAssocID="{6370D064-6CE2-4CC6-A673-0089D77143B6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2E056F-DFB3-4BA0-BD93-7F1E5BFE52E6}" type="pres">
      <dgm:prSet presAssocID="{6370D064-6CE2-4CC6-A673-0089D77143B6}" presName="rootConnector" presStyleLbl="node2" presStyleIdx="0" presStyleCnt="3"/>
      <dgm:spPr/>
      <dgm:t>
        <a:bodyPr/>
        <a:lstStyle/>
        <a:p>
          <a:endParaRPr lang="ru-RU"/>
        </a:p>
      </dgm:t>
    </dgm:pt>
    <dgm:pt modelId="{20071127-4D85-4A75-9C22-1CEC1C7FFF1C}" type="pres">
      <dgm:prSet presAssocID="{6370D064-6CE2-4CC6-A673-0089D77143B6}" presName="hierChild4" presStyleCnt="0"/>
      <dgm:spPr/>
    </dgm:pt>
    <dgm:pt modelId="{E1E15770-6651-40CC-8F16-329BFA28B144}" type="pres">
      <dgm:prSet presAssocID="{6370D064-6CE2-4CC6-A673-0089D77143B6}" presName="hierChild5" presStyleCnt="0"/>
      <dgm:spPr/>
    </dgm:pt>
    <dgm:pt modelId="{E66B37E5-9B45-4CCB-84DF-CFF2BFD8AE52}" type="pres">
      <dgm:prSet presAssocID="{E405BAD0-CEAA-4D00-B94C-257382DBBBAB}" presName="Name37" presStyleLbl="parChTrans1D2" presStyleIdx="1" presStyleCnt="4"/>
      <dgm:spPr/>
      <dgm:t>
        <a:bodyPr/>
        <a:lstStyle/>
        <a:p>
          <a:endParaRPr lang="ru-RU"/>
        </a:p>
      </dgm:t>
    </dgm:pt>
    <dgm:pt modelId="{A2F103CA-DF74-47CD-933A-6FA38B8F3E70}" type="pres">
      <dgm:prSet presAssocID="{EBBA7CEC-5A85-4383-B4D3-4B940BDC3E25}" presName="hierRoot2" presStyleCnt="0">
        <dgm:presLayoutVars>
          <dgm:hierBranch val="init"/>
        </dgm:presLayoutVars>
      </dgm:prSet>
      <dgm:spPr/>
    </dgm:pt>
    <dgm:pt modelId="{DFC20EFA-9E22-4599-B33C-29509BA198F9}" type="pres">
      <dgm:prSet presAssocID="{EBBA7CEC-5A85-4383-B4D3-4B940BDC3E25}" presName="rootComposite" presStyleCnt="0"/>
      <dgm:spPr/>
    </dgm:pt>
    <dgm:pt modelId="{2F02ADF4-BCA6-4AC5-BDDD-9D272B558BC2}" type="pres">
      <dgm:prSet presAssocID="{EBBA7CEC-5A85-4383-B4D3-4B940BDC3E2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B62195-9C17-4A08-BD2B-A2DF3D31FA87}" type="pres">
      <dgm:prSet presAssocID="{EBBA7CEC-5A85-4383-B4D3-4B940BDC3E25}" presName="rootConnector" presStyleLbl="node2" presStyleIdx="1" presStyleCnt="3"/>
      <dgm:spPr/>
      <dgm:t>
        <a:bodyPr/>
        <a:lstStyle/>
        <a:p>
          <a:endParaRPr lang="ru-RU"/>
        </a:p>
      </dgm:t>
    </dgm:pt>
    <dgm:pt modelId="{FA2BFC02-35CE-41DE-86FA-DB336A453B8C}" type="pres">
      <dgm:prSet presAssocID="{EBBA7CEC-5A85-4383-B4D3-4B940BDC3E25}" presName="hierChild4" presStyleCnt="0"/>
      <dgm:spPr/>
    </dgm:pt>
    <dgm:pt modelId="{6763D58B-5C6C-488F-A651-B4AEEF094EB6}" type="pres">
      <dgm:prSet presAssocID="{EBBA7CEC-5A85-4383-B4D3-4B940BDC3E25}" presName="hierChild5" presStyleCnt="0"/>
      <dgm:spPr/>
    </dgm:pt>
    <dgm:pt modelId="{95D3F8D6-0EC3-43B2-AE1B-5253143DF5BB}" type="pres">
      <dgm:prSet presAssocID="{72203F62-2A24-426F-979C-FA3EA952C79B}" presName="Name37" presStyleLbl="parChTrans1D2" presStyleIdx="2" presStyleCnt="4"/>
      <dgm:spPr/>
      <dgm:t>
        <a:bodyPr/>
        <a:lstStyle/>
        <a:p>
          <a:endParaRPr lang="ru-RU"/>
        </a:p>
      </dgm:t>
    </dgm:pt>
    <dgm:pt modelId="{72A4A971-6BB0-4D4B-A7EF-16CD514FCD8D}" type="pres">
      <dgm:prSet presAssocID="{2FE8EC30-8D5F-456C-B33A-0049E2651925}" presName="hierRoot2" presStyleCnt="0">
        <dgm:presLayoutVars>
          <dgm:hierBranch val="init"/>
        </dgm:presLayoutVars>
      </dgm:prSet>
      <dgm:spPr/>
    </dgm:pt>
    <dgm:pt modelId="{09783748-82BF-4AC7-8B69-5CA0AA0A7B95}" type="pres">
      <dgm:prSet presAssocID="{2FE8EC30-8D5F-456C-B33A-0049E2651925}" presName="rootComposite" presStyleCnt="0"/>
      <dgm:spPr/>
    </dgm:pt>
    <dgm:pt modelId="{BC039775-2A20-4BAE-8E1B-23680127C843}" type="pres">
      <dgm:prSet presAssocID="{2FE8EC30-8D5F-456C-B33A-0049E265192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C23147-62A2-400D-90F9-4028176B2DE1}" type="pres">
      <dgm:prSet presAssocID="{2FE8EC30-8D5F-456C-B33A-0049E2651925}" presName="rootConnector" presStyleLbl="node2" presStyleIdx="2" presStyleCnt="3"/>
      <dgm:spPr/>
      <dgm:t>
        <a:bodyPr/>
        <a:lstStyle/>
        <a:p>
          <a:endParaRPr lang="ru-RU"/>
        </a:p>
      </dgm:t>
    </dgm:pt>
    <dgm:pt modelId="{6161D3E7-43EE-4597-B88E-1288020BCBB5}" type="pres">
      <dgm:prSet presAssocID="{2FE8EC30-8D5F-456C-B33A-0049E2651925}" presName="hierChild4" presStyleCnt="0"/>
      <dgm:spPr/>
    </dgm:pt>
    <dgm:pt modelId="{30CB3220-0E97-4C6C-BBC9-83CE5B214FE1}" type="pres">
      <dgm:prSet presAssocID="{2FE8EC30-8D5F-456C-B33A-0049E2651925}" presName="hierChild5" presStyleCnt="0"/>
      <dgm:spPr/>
    </dgm:pt>
    <dgm:pt modelId="{9C232ECF-DC73-4EE2-BB05-4AB31B4DD9DB}" type="pres">
      <dgm:prSet presAssocID="{E4EEF261-E51F-455E-9581-E0BCE5B3F9E3}" presName="hierChild3" presStyleCnt="0"/>
      <dgm:spPr/>
    </dgm:pt>
    <dgm:pt modelId="{0DD3BBBA-F075-41CE-AA42-3E7424A30F8A}" type="pres">
      <dgm:prSet presAssocID="{0225AE5F-7841-416F-9D99-D2DE2ED2221F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B965CCF6-F66A-45D8-AE4B-0F63C7C38ACE}" type="pres">
      <dgm:prSet presAssocID="{E93D5117-83D3-459C-8E93-F0AD0F1F73B8}" presName="hierRoot3" presStyleCnt="0">
        <dgm:presLayoutVars>
          <dgm:hierBranch val="init"/>
        </dgm:presLayoutVars>
      </dgm:prSet>
      <dgm:spPr/>
    </dgm:pt>
    <dgm:pt modelId="{13DB12A0-CF37-48BE-ADCA-20EE18D58707}" type="pres">
      <dgm:prSet presAssocID="{E93D5117-83D3-459C-8E93-F0AD0F1F73B8}" presName="rootComposite3" presStyleCnt="0"/>
      <dgm:spPr/>
    </dgm:pt>
    <dgm:pt modelId="{97BBE646-298D-4BC5-A7F6-D5C7550592DA}" type="pres">
      <dgm:prSet presAssocID="{E93D5117-83D3-459C-8E93-F0AD0F1F73B8}" presName="rootText3" presStyleLbl="asst1" presStyleIdx="0" presStyleCnt="1" custScaleX="710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67ED64-BDB5-4757-B5FF-B3AA88819C0D}" type="pres">
      <dgm:prSet presAssocID="{E93D5117-83D3-459C-8E93-F0AD0F1F73B8}" presName="rootConnector3" presStyleLbl="asst1" presStyleIdx="0" presStyleCnt="1"/>
      <dgm:spPr/>
      <dgm:t>
        <a:bodyPr/>
        <a:lstStyle/>
        <a:p>
          <a:endParaRPr lang="ru-RU"/>
        </a:p>
      </dgm:t>
    </dgm:pt>
    <dgm:pt modelId="{057FDA74-BCB0-45A1-918D-E3749DCFADF3}" type="pres">
      <dgm:prSet presAssocID="{E93D5117-83D3-459C-8E93-F0AD0F1F73B8}" presName="hierChild6" presStyleCnt="0"/>
      <dgm:spPr/>
    </dgm:pt>
    <dgm:pt modelId="{31352E3E-F46A-4FFC-AB0E-4FD92DF756CE}" type="pres">
      <dgm:prSet presAssocID="{E93D5117-83D3-459C-8E93-F0AD0F1F73B8}" presName="hierChild7" presStyleCnt="0"/>
      <dgm:spPr/>
    </dgm:pt>
  </dgm:ptLst>
  <dgm:cxnLst>
    <dgm:cxn modelId="{12BE7838-0A1E-4EF0-9D18-8FD6641BAD53}" type="presOf" srcId="{6370D064-6CE2-4CC6-A673-0089D77143B6}" destId="{AC2E056F-DFB3-4BA0-BD93-7F1E5BFE52E6}" srcOrd="1" destOrd="0" presId="urn:microsoft.com/office/officeart/2005/8/layout/orgChart1"/>
    <dgm:cxn modelId="{6B5B3B56-A447-4623-B870-D1E0FA967EC7}" type="presOf" srcId="{46604C41-1285-4B7B-90BB-30B4D676C4ED}" destId="{49DF47C0-568F-46B0-B523-D023167FD644}" srcOrd="0" destOrd="0" presId="urn:microsoft.com/office/officeart/2005/8/layout/orgChart1"/>
    <dgm:cxn modelId="{16CBC3B6-351F-4C37-AFB6-47B7EE92E89A}" type="presOf" srcId="{E93D5117-83D3-459C-8E93-F0AD0F1F73B8}" destId="{97BBE646-298D-4BC5-A7F6-D5C7550592DA}" srcOrd="0" destOrd="0" presId="urn:microsoft.com/office/officeart/2005/8/layout/orgChart1"/>
    <dgm:cxn modelId="{370652F4-19A4-4809-8BE0-73729B28A0E0}" type="presOf" srcId="{EBBA7CEC-5A85-4383-B4D3-4B940BDC3E25}" destId="{2DB62195-9C17-4A08-BD2B-A2DF3D31FA87}" srcOrd="1" destOrd="0" presId="urn:microsoft.com/office/officeart/2005/8/layout/orgChart1"/>
    <dgm:cxn modelId="{6E59267B-4048-47A7-A3AF-17252F325B1A}" type="presOf" srcId="{E4EEF261-E51F-455E-9581-E0BCE5B3F9E3}" destId="{885E83D4-F2AF-4C00-987F-08CBC09EDDB3}" srcOrd="0" destOrd="0" presId="urn:microsoft.com/office/officeart/2005/8/layout/orgChart1"/>
    <dgm:cxn modelId="{F5257774-346C-4AAA-8F2B-9D0C7B091C0D}" type="presOf" srcId="{2FE8EC30-8D5F-456C-B33A-0049E2651925}" destId="{BC039775-2A20-4BAE-8E1B-23680127C843}" srcOrd="0" destOrd="0" presId="urn:microsoft.com/office/officeart/2005/8/layout/orgChart1"/>
    <dgm:cxn modelId="{C66EA818-DDF2-44DA-868B-C65CB801C330}" srcId="{E4EEF261-E51F-455E-9581-E0BCE5B3F9E3}" destId="{2FE8EC30-8D5F-456C-B33A-0049E2651925}" srcOrd="3" destOrd="0" parTransId="{72203F62-2A24-426F-979C-FA3EA952C79B}" sibTransId="{100D052B-CD3F-4EBA-8146-797CD9D44BB1}"/>
    <dgm:cxn modelId="{29CF58D3-FFCB-40C7-AD15-54386B876E5C}" srcId="{E4EEF261-E51F-455E-9581-E0BCE5B3F9E3}" destId="{E93D5117-83D3-459C-8E93-F0AD0F1F73B8}" srcOrd="0" destOrd="0" parTransId="{0225AE5F-7841-416F-9D99-D2DE2ED2221F}" sibTransId="{B285E7F3-F630-469B-B5B8-C085A950F3A6}"/>
    <dgm:cxn modelId="{1EC6D220-AEB8-41EA-8D83-7E8A82F493BD}" type="presOf" srcId="{2FE8EC30-8D5F-456C-B33A-0049E2651925}" destId="{DDC23147-62A2-400D-90F9-4028176B2DE1}" srcOrd="1" destOrd="0" presId="urn:microsoft.com/office/officeart/2005/8/layout/orgChart1"/>
    <dgm:cxn modelId="{D90949BF-FA99-4A83-80FC-A040471E5F4E}" type="presOf" srcId="{E405BAD0-CEAA-4D00-B94C-257382DBBBAB}" destId="{E66B37E5-9B45-4CCB-84DF-CFF2BFD8AE52}" srcOrd="0" destOrd="0" presId="urn:microsoft.com/office/officeart/2005/8/layout/orgChart1"/>
    <dgm:cxn modelId="{BDE48D9D-49BC-4199-B7BD-EA595A7EE707}" type="presOf" srcId="{6370D064-6CE2-4CC6-A673-0089D77143B6}" destId="{0FE1E3E2-6BF9-4230-B1A8-7CC8E03430CD}" srcOrd="0" destOrd="0" presId="urn:microsoft.com/office/officeart/2005/8/layout/orgChart1"/>
    <dgm:cxn modelId="{128C44CB-7CBE-47C8-ADB7-50BFBE30B816}" srcId="{E4EEF261-E51F-455E-9581-E0BCE5B3F9E3}" destId="{6370D064-6CE2-4CC6-A673-0089D77143B6}" srcOrd="1" destOrd="0" parTransId="{2EA41F31-5B97-4C4A-9FAF-AC2150BA8095}" sibTransId="{9F8666A6-6CF1-4BDE-8499-2842238DDC04}"/>
    <dgm:cxn modelId="{4DD6A610-E709-4FAB-9564-41EB5CEF900E}" type="presOf" srcId="{0225AE5F-7841-416F-9D99-D2DE2ED2221F}" destId="{0DD3BBBA-F075-41CE-AA42-3E7424A30F8A}" srcOrd="0" destOrd="0" presId="urn:microsoft.com/office/officeart/2005/8/layout/orgChart1"/>
    <dgm:cxn modelId="{FAC177E8-11EE-4B70-A734-F0B7884E14A8}" type="presOf" srcId="{E93D5117-83D3-459C-8E93-F0AD0F1F73B8}" destId="{B767ED64-BDB5-4757-B5FF-B3AA88819C0D}" srcOrd="1" destOrd="0" presId="urn:microsoft.com/office/officeart/2005/8/layout/orgChart1"/>
    <dgm:cxn modelId="{B1954D57-776C-40C1-A396-108D5DAA806B}" type="presOf" srcId="{2EA41F31-5B97-4C4A-9FAF-AC2150BA8095}" destId="{92CAF8FA-BEB0-477A-8476-4E74860F95F7}" srcOrd="0" destOrd="0" presId="urn:microsoft.com/office/officeart/2005/8/layout/orgChart1"/>
    <dgm:cxn modelId="{86862AA5-19DF-4A57-8157-548C343FF630}" srcId="{46604C41-1285-4B7B-90BB-30B4D676C4ED}" destId="{E4EEF261-E51F-455E-9581-E0BCE5B3F9E3}" srcOrd="0" destOrd="0" parTransId="{2F377391-6D35-49FB-9FB4-A6548CE78D6E}" sibTransId="{A6EBBFD2-DD6C-4D8C-8D1A-02D31D145852}"/>
    <dgm:cxn modelId="{8B6F8432-E067-48F1-A4FC-802150F1CFC1}" type="presOf" srcId="{EBBA7CEC-5A85-4383-B4D3-4B940BDC3E25}" destId="{2F02ADF4-BCA6-4AC5-BDDD-9D272B558BC2}" srcOrd="0" destOrd="0" presId="urn:microsoft.com/office/officeart/2005/8/layout/orgChart1"/>
    <dgm:cxn modelId="{9C3BB635-4F1A-4A9C-9E7C-1E27DFF49717}" srcId="{E4EEF261-E51F-455E-9581-E0BCE5B3F9E3}" destId="{EBBA7CEC-5A85-4383-B4D3-4B940BDC3E25}" srcOrd="2" destOrd="0" parTransId="{E405BAD0-CEAA-4D00-B94C-257382DBBBAB}" sibTransId="{92B14901-DCA8-4133-9DE3-1DF6F7704EEB}"/>
    <dgm:cxn modelId="{AA3A13DC-70EB-47CB-A27A-27F5DDD59C2B}" type="presOf" srcId="{E4EEF261-E51F-455E-9581-E0BCE5B3F9E3}" destId="{B3DE4EA0-40C1-4CDD-917F-226FA044B3DA}" srcOrd="1" destOrd="0" presId="urn:microsoft.com/office/officeart/2005/8/layout/orgChart1"/>
    <dgm:cxn modelId="{FDC274CB-81D2-4E8D-BFC7-8F28492A28C0}" type="presOf" srcId="{72203F62-2A24-426F-979C-FA3EA952C79B}" destId="{95D3F8D6-0EC3-43B2-AE1B-5253143DF5BB}" srcOrd="0" destOrd="0" presId="urn:microsoft.com/office/officeart/2005/8/layout/orgChart1"/>
    <dgm:cxn modelId="{92CFF705-8DC1-4F32-8EBA-59501DFBACCF}" type="presParOf" srcId="{49DF47C0-568F-46B0-B523-D023167FD644}" destId="{1B104882-4595-4CB8-89EB-02FF8B5DB52B}" srcOrd="0" destOrd="0" presId="urn:microsoft.com/office/officeart/2005/8/layout/orgChart1"/>
    <dgm:cxn modelId="{2D278942-32F6-452F-A054-2CAEB8336E9B}" type="presParOf" srcId="{1B104882-4595-4CB8-89EB-02FF8B5DB52B}" destId="{314F5559-90AB-49C8-A3EA-661B3DEF3BA3}" srcOrd="0" destOrd="0" presId="urn:microsoft.com/office/officeart/2005/8/layout/orgChart1"/>
    <dgm:cxn modelId="{C67DD0F7-BC95-4303-8C75-E29E8C79167A}" type="presParOf" srcId="{314F5559-90AB-49C8-A3EA-661B3DEF3BA3}" destId="{885E83D4-F2AF-4C00-987F-08CBC09EDDB3}" srcOrd="0" destOrd="0" presId="urn:microsoft.com/office/officeart/2005/8/layout/orgChart1"/>
    <dgm:cxn modelId="{9EDCEFB0-2BDD-44C7-AD99-EE8B3CA5367A}" type="presParOf" srcId="{314F5559-90AB-49C8-A3EA-661B3DEF3BA3}" destId="{B3DE4EA0-40C1-4CDD-917F-226FA044B3DA}" srcOrd="1" destOrd="0" presId="urn:microsoft.com/office/officeart/2005/8/layout/orgChart1"/>
    <dgm:cxn modelId="{1ABD7516-2F2B-42BC-BF16-B674A064DFA4}" type="presParOf" srcId="{1B104882-4595-4CB8-89EB-02FF8B5DB52B}" destId="{6C298362-5057-4078-9088-DC47ABBEC65A}" srcOrd="1" destOrd="0" presId="urn:microsoft.com/office/officeart/2005/8/layout/orgChart1"/>
    <dgm:cxn modelId="{F4629E7E-2BDC-4AD7-98E3-46C0B1AF63F3}" type="presParOf" srcId="{6C298362-5057-4078-9088-DC47ABBEC65A}" destId="{92CAF8FA-BEB0-477A-8476-4E74860F95F7}" srcOrd="0" destOrd="0" presId="urn:microsoft.com/office/officeart/2005/8/layout/orgChart1"/>
    <dgm:cxn modelId="{A5B88F45-A52D-4704-9421-7E998D741426}" type="presParOf" srcId="{6C298362-5057-4078-9088-DC47ABBEC65A}" destId="{21C8ABC7-5B9F-4D75-8D86-5DD6B2FBEEC0}" srcOrd="1" destOrd="0" presId="urn:microsoft.com/office/officeart/2005/8/layout/orgChart1"/>
    <dgm:cxn modelId="{AC73B390-E214-4810-9750-CE9CB65965F5}" type="presParOf" srcId="{21C8ABC7-5B9F-4D75-8D86-5DD6B2FBEEC0}" destId="{B5AA6878-C1FC-4DDD-ADF8-E4EA69F5474B}" srcOrd="0" destOrd="0" presId="urn:microsoft.com/office/officeart/2005/8/layout/orgChart1"/>
    <dgm:cxn modelId="{557EF883-B292-42B0-BDB5-6724038F1F4F}" type="presParOf" srcId="{B5AA6878-C1FC-4DDD-ADF8-E4EA69F5474B}" destId="{0FE1E3E2-6BF9-4230-B1A8-7CC8E03430CD}" srcOrd="0" destOrd="0" presId="urn:microsoft.com/office/officeart/2005/8/layout/orgChart1"/>
    <dgm:cxn modelId="{A23F32D4-5A60-461E-8A9F-565025171E2D}" type="presParOf" srcId="{B5AA6878-C1FC-4DDD-ADF8-E4EA69F5474B}" destId="{AC2E056F-DFB3-4BA0-BD93-7F1E5BFE52E6}" srcOrd="1" destOrd="0" presId="urn:microsoft.com/office/officeart/2005/8/layout/orgChart1"/>
    <dgm:cxn modelId="{E0C0BE38-7BAA-49B1-943E-3F39CC0B1437}" type="presParOf" srcId="{21C8ABC7-5B9F-4D75-8D86-5DD6B2FBEEC0}" destId="{20071127-4D85-4A75-9C22-1CEC1C7FFF1C}" srcOrd="1" destOrd="0" presId="urn:microsoft.com/office/officeart/2005/8/layout/orgChart1"/>
    <dgm:cxn modelId="{366473CB-5390-4018-A4DA-333D5BEE05CA}" type="presParOf" srcId="{21C8ABC7-5B9F-4D75-8D86-5DD6B2FBEEC0}" destId="{E1E15770-6651-40CC-8F16-329BFA28B144}" srcOrd="2" destOrd="0" presId="urn:microsoft.com/office/officeart/2005/8/layout/orgChart1"/>
    <dgm:cxn modelId="{FA10892E-7E75-42F9-BBC4-69164A1308D6}" type="presParOf" srcId="{6C298362-5057-4078-9088-DC47ABBEC65A}" destId="{E66B37E5-9B45-4CCB-84DF-CFF2BFD8AE52}" srcOrd="2" destOrd="0" presId="urn:microsoft.com/office/officeart/2005/8/layout/orgChart1"/>
    <dgm:cxn modelId="{1A3B622F-418C-430D-9B79-BAB3F5EF1CDD}" type="presParOf" srcId="{6C298362-5057-4078-9088-DC47ABBEC65A}" destId="{A2F103CA-DF74-47CD-933A-6FA38B8F3E70}" srcOrd="3" destOrd="0" presId="urn:microsoft.com/office/officeart/2005/8/layout/orgChart1"/>
    <dgm:cxn modelId="{8868B92F-DC54-4CBA-96EF-FB882F31D2C3}" type="presParOf" srcId="{A2F103CA-DF74-47CD-933A-6FA38B8F3E70}" destId="{DFC20EFA-9E22-4599-B33C-29509BA198F9}" srcOrd="0" destOrd="0" presId="urn:microsoft.com/office/officeart/2005/8/layout/orgChart1"/>
    <dgm:cxn modelId="{3E3DFA8C-744C-4489-A6AC-9CC6F168390C}" type="presParOf" srcId="{DFC20EFA-9E22-4599-B33C-29509BA198F9}" destId="{2F02ADF4-BCA6-4AC5-BDDD-9D272B558BC2}" srcOrd="0" destOrd="0" presId="urn:microsoft.com/office/officeart/2005/8/layout/orgChart1"/>
    <dgm:cxn modelId="{2E2D71DD-817C-4666-948E-3CA580A934C5}" type="presParOf" srcId="{DFC20EFA-9E22-4599-B33C-29509BA198F9}" destId="{2DB62195-9C17-4A08-BD2B-A2DF3D31FA87}" srcOrd="1" destOrd="0" presId="urn:microsoft.com/office/officeart/2005/8/layout/orgChart1"/>
    <dgm:cxn modelId="{30146430-5C53-4932-9034-5E6E82B9AB8C}" type="presParOf" srcId="{A2F103CA-DF74-47CD-933A-6FA38B8F3E70}" destId="{FA2BFC02-35CE-41DE-86FA-DB336A453B8C}" srcOrd="1" destOrd="0" presId="urn:microsoft.com/office/officeart/2005/8/layout/orgChart1"/>
    <dgm:cxn modelId="{5AC1E9FC-AE1A-472F-A08E-06045B3E101C}" type="presParOf" srcId="{A2F103CA-DF74-47CD-933A-6FA38B8F3E70}" destId="{6763D58B-5C6C-488F-A651-B4AEEF094EB6}" srcOrd="2" destOrd="0" presId="urn:microsoft.com/office/officeart/2005/8/layout/orgChart1"/>
    <dgm:cxn modelId="{6A24E9AA-EC13-4CF4-AE47-FEAC4C194FA5}" type="presParOf" srcId="{6C298362-5057-4078-9088-DC47ABBEC65A}" destId="{95D3F8D6-0EC3-43B2-AE1B-5253143DF5BB}" srcOrd="4" destOrd="0" presId="urn:microsoft.com/office/officeart/2005/8/layout/orgChart1"/>
    <dgm:cxn modelId="{EA9B125D-607A-4FE6-B18A-CA7D7D2A3E9E}" type="presParOf" srcId="{6C298362-5057-4078-9088-DC47ABBEC65A}" destId="{72A4A971-6BB0-4D4B-A7EF-16CD514FCD8D}" srcOrd="5" destOrd="0" presId="urn:microsoft.com/office/officeart/2005/8/layout/orgChart1"/>
    <dgm:cxn modelId="{5A1E59FC-085D-4A2C-AD89-A762821A2043}" type="presParOf" srcId="{72A4A971-6BB0-4D4B-A7EF-16CD514FCD8D}" destId="{09783748-82BF-4AC7-8B69-5CA0AA0A7B95}" srcOrd="0" destOrd="0" presId="urn:microsoft.com/office/officeart/2005/8/layout/orgChart1"/>
    <dgm:cxn modelId="{D343181D-0AD0-43D1-83F1-FC3372220021}" type="presParOf" srcId="{09783748-82BF-4AC7-8B69-5CA0AA0A7B95}" destId="{BC039775-2A20-4BAE-8E1B-23680127C843}" srcOrd="0" destOrd="0" presId="urn:microsoft.com/office/officeart/2005/8/layout/orgChart1"/>
    <dgm:cxn modelId="{5155D78B-2422-4CA9-A4AB-03E8D50FA9A5}" type="presParOf" srcId="{09783748-82BF-4AC7-8B69-5CA0AA0A7B95}" destId="{DDC23147-62A2-400D-90F9-4028176B2DE1}" srcOrd="1" destOrd="0" presId="urn:microsoft.com/office/officeart/2005/8/layout/orgChart1"/>
    <dgm:cxn modelId="{D4640C1B-5098-442B-BC2C-56950D1116C3}" type="presParOf" srcId="{72A4A971-6BB0-4D4B-A7EF-16CD514FCD8D}" destId="{6161D3E7-43EE-4597-B88E-1288020BCBB5}" srcOrd="1" destOrd="0" presId="urn:microsoft.com/office/officeart/2005/8/layout/orgChart1"/>
    <dgm:cxn modelId="{B5B590B1-18BD-41F9-BD56-8DAEF723366C}" type="presParOf" srcId="{72A4A971-6BB0-4D4B-A7EF-16CD514FCD8D}" destId="{30CB3220-0E97-4C6C-BBC9-83CE5B214FE1}" srcOrd="2" destOrd="0" presId="urn:microsoft.com/office/officeart/2005/8/layout/orgChart1"/>
    <dgm:cxn modelId="{584BF57A-1516-443B-952E-CFC30EA5B3C0}" type="presParOf" srcId="{1B104882-4595-4CB8-89EB-02FF8B5DB52B}" destId="{9C232ECF-DC73-4EE2-BB05-4AB31B4DD9DB}" srcOrd="2" destOrd="0" presId="urn:microsoft.com/office/officeart/2005/8/layout/orgChart1"/>
    <dgm:cxn modelId="{835C8CEE-3F78-4753-86CD-CF6965AE8013}" type="presParOf" srcId="{9C232ECF-DC73-4EE2-BB05-4AB31B4DD9DB}" destId="{0DD3BBBA-F075-41CE-AA42-3E7424A30F8A}" srcOrd="0" destOrd="0" presId="urn:microsoft.com/office/officeart/2005/8/layout/orgChart1"/>
    <dgm:cxn modelId="{A46BD17A-8A5E-498B-BFA0-7EB1FB3FF805}" type="presParOf" srcId="{9C232ECF-DC73-4EE2-BB05-4AB31B4DD9DB}" destId="{B965CCF6-F66A-45D8-AE4B-0F63C7C38ACE}" srcOrd="1" destOrd="0" presId="urn:microsoft.com/office/officeart/2005/8/layout/orgChart1"/>
    <dgm:cxn modelId="{E3E0EC33-1624-4114-9A89-7220E8EF8FE4}" type="presParOf" srcId="{B965CCF6-F66A-45D8-AE4B-0F63C7C38ACE}" destId="{13DB12A0-CF37-48BE-ADCA-20EE18D58707}" srcOrd="0" destOrd="0" presId="urn:microsoft.com/office/officeart/2005/8/layout/orgChart1"/>
    <dgm:cxn modelId="{13E879F5-0477-4330-9E28-1F96C8A545DB}" type="presParOf" srcId="{13DB12A0-CF37-48BE-ADCA-20EE18D58707}" destId="{97BBE646-298D-4BC5-A7F6-D5C7550592DA}" srcOrd="0" destOrd="0" presId="urn:microsoft.com/office/officeart/2005/8/layout/orgChart1"/>
    <dgm:cxn modelId="{7D8D896D-7B8A-442D-A94A-B81829A7C844}" type="presParOf" srcId="{13DB12A0-CF37-48BE-ADCA-20EE18D58707}" destId="{B767ED64-BDB5-4757-B5FF-B3AA88819C0D}" srcOrd="1" destOrd="0" presId="urn:microsoft.com/office/officeart/2005/8/layout/orgChart1"/>
    <dgm:cxn modelId="{CD962A47-8006-4097-B20A-DC8119F680F8}" type="presParOf" srcId="{B965CCF6-F66A-45D8-AE4B-0F63C7C38ACE}" destId="{057FDA74-BCB0-45A1-918D-E3749DCFADF3}" srcOrd="1" destOrd="0" presId="urn:microsoft.com/office/officeart/2005/8/layout/orgChart1"/>
    <dgm:cxn modelId="{CC3E2C2E-DA96-4C38-B141-46FCD0A2D913}" type="presParOf" srcId="{B965CCF6-F66A-45D8-AE4B-0F63C7C38ACE}" destId="{31352E3E-F46A-4FFC-AB0E-4FD92DF756C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6D91F-C462-4456-A234-AB95A26F0887}">
      <dsp:nvSpPr>
        <dsp:cNvPr id="0" name=""/>
        <dsp:cNvSpPr/>
      </dsp:nvSpPr>
      <dsp:spPr>
        <a:xfrm>
          <a:off x="3292360" y="1726"/>
          <a:ext cx="1478695" cy="1478695"/>
        </a:xfrm>
        <a:prstGeom prst="ellipse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PSIXOLOGIYA</a:t>
          </a:r>
          <a:endParaRPr lang="ru-RU" sz="2000" kern="1200" dirty="0"/>
        </a:p>
      </dsp:txBody>
      <dsp:txXfrm>
        <a:off x="3508910" y="218276"/>
        <a:ext cx="1045595" cy="1045595"/>
      </dsp:txXfrm>
    </dsp:sp>
    <dsp:sp modelId="{D44257B4-5640-4E8A-BF8A-661DBBC2700C}">
      <dsp:nvSpPr>
        <dsp:cNvPr id="0" name=""/>
        <dsp:cNvSpPr/>
      </dsp:nvSpPr>
      <dsp:spPr>
        <a:xfrm rot="2160000">
          <a:off x="4724001" y="1136834"/>
          <a:ext cx="391747" cy="499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28000">
              <a:schemeClr val="accent1">
                <a:tint val="6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4735224" y="1202107"/>
        <a:ext cx="274223" cy="299435"/>
      </dsp:txXfrm>
    </dsp:sp>
    <dsp:sp modelId="{CA93C744-B1E3-4A3F-9ED6-960175E6A0DD}">
      <dsp:nvSpPr>
        <dsp:cNvPr id="0" name=""/>
        <dsp:cNvSpPr/>
      </dsp:nvSpPr>
      <dsp:spPr>
        <a:xfrm>
          <a:off x="5085936" y="1305909"/>
          <a:ext cx="1481652" cy="1478695"/>
        </a:xfrm>
        <a:prstGeom prst="ellipse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LOGIKA</a:t>
          </a:r>
          <a:endParaRPr lang="ru-RU" sz="2000" kern="1200" dirty="0"/>
        </a:p>
      </dsp:txBody>
      <dsp:txXfrm>
        <a:off x="5302919" y="1522459"/>
        <a:ext cx="1047686" cy="1045595"/>
      </dsp:txXfrm>
    </dsp:sp>
    <dsp:sp modelId="{AA07A2CC-4651-4F54-90A9-A59C7AD3827B}">
      <dsp:nvSpPr>
        <dsp:cNvPr id="0" name=""/>
        <dsp:cNvSpPr/>
      </dsp:nvSpPr>
      <dsp:spPr>
        <a:xfrm rot="6480000">
          <a:off x="5291253" y="2840344"/>
          <a:ext cx="392185" cy="499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28000">
              <a:schemeClr val="accent1">
                <a:tint val="6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5368259" y="2884208"/>
        <a:ext cx="274530" cy="299435"/>
      </dsp:txXfrm>
    </dsp:sp>
    <dsp:sp modelId="{E2A7248D-75F9-4442-925E-EC3C9E86DA1D}">
      <dsp:nvSpPr>
        <dsp:cNvPr id="0" name=""/>
        <dsp:cNvSpPr/>
      </dsp:nvSpPr>
      <dsp:spPr>
        <a:xfrm>
          <a:off x="4401765" y="3416121"/>
          <a:ext cx="1478695" cy="1478695"/>
        </a:xfrm>
        <a:prstGeom prst="ellipse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MANTIQ</a:t>
          </a:r>
          <a:endParaRPr lang="ru-RU" sz="2000" kern="1200" dirty="0"/>
        </a:p>
      </dsp:txBody>
      <dsp:txXfrm>
        <a:off x="4618315" y="3632671"/>
        <a:ext cx="1045595" cy="1045595"/>
      </dsp:txXfrm>
    </dsp:sp>
    <dsp:sp modelId="{21A2069B-3C58-4FC8-B5CC-48375CF19D0C}">
      <dsp:nvSpPr>
        <dsp:cNvPr id="0" name=""/>
        <dsp:cNvSpPr/>
      </dsp:nvSpPr>
      <dsp:spPr>
        <a:xfrm rot="10800000">
          <a:off x="3846680" y="3905939"/>
          <a:ext cx="392259" cy="499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28000">
              <a:schemeClr val="accent1">
                <a:tint val="6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3964358" y="4005751"/>
        <a:ext cx="274581" cy="299435"/>
      </dsp:txXfrm>
    </dsp:sp>
    <dsp:sp modelId="{1AC7E2CA-7037-4B0C-B726-1DA2E59EBC8D}">
      <dsp:nvSpPr>
        <dsp:cNvPr id="0" name=""/>
        <dsp:cNvSpPr/>
      </dsp:nvSpPr>
      <dsp:spPr>
        <a:xfrm>
          <a:off x="2182956" y="3416121"/>
          <a:ext cx="1478695" cy="1478695"/>
        </a:xfrm>
        <a:prstGeom prst="ellipse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FALSAFA</a:t>
          </a:r>
          <a:endParaRPr lang="ru-RU" sz="2000" kern="1200" dirty="0"/>
        </a:p>
      </dsp:txBody>
      <dsp:txXfrm>
        <a:off x="2399506" y="3632671"/>
        <a:ext cx="1045595" cy="1045595"/>
      </dsp:txXfrm>
    </dsp:sp>
    <dsp:sp modelId="{B021CEEB-0114-46AF-8B87-3BDBE8590D37}">
      <dsp:nvSpPr>
        <dsp:cNvPr id="0" name=""/>
        <dsp:cNvSpPr/>
      </dsp:nvSpPr>
      <dsp:spPr>
        <a:xfrm rot="15120000">
          <a:off x="2386780" y="2861391"/>
          <a:ext cx="392259" cy="499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28000">
              <a:schemeClr val="accent1">
                <a:tint val="6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2463801" y="3017162"/>
        <a:ext cx="274581" cy="299435"/>
      </dsp:txXfrm>
    </dsp:sp>
    <dsp:sp modelId="{ECA88D51-30E4-42D1-A4AA-8A579BF61AD1}">
      <dsp:nvSpPr>
        <dsp:cNvPr id="0" name=""/>
        <dsp:cNvSpPr/>
      </dsp:nvSpPr>
      <dsp:spPr>
        <a:xfrm>
          <a:off x="1497306" y="1305909"/>
          <a:ext cx="1478695" cy="1478695"/>
        </a:xfrm>
        <a:prstGeom prst="ellipse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KIBERNITEKA</a:t>
          </a:r>
          <a:endParaRPr lang="ru-RU" sz="2000" kern="1200" dirty="0"/>
        </a:p>
      </dsp:txBody>
      <dsp:txXfrm>
        <a:off x="1713856" y="1522459"/>
        <a:ext cx="1045595" cy="1045595"/>
      </dsp:txXfrm>
    </dsp:sp>
    <dsp:sp modelId="{7D9732E3-BDFC-4BBB-BE34-FE6B5BDAC0B2}">
      <dsp:nvSpPr>
        <dsp:cNvPr id="0" name=""/>
        <dsp:cNvSpPr/>
      </dsp:nvSpPr>
      <dsp:spPr>
        <a:xfrm rot="19440000">
          <a:off x="2929070" y="1150161"/>
          <a:ext cx="392259" cy="4990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28000">
              <a:schemeClr val="accent1">
                <a:tint val="6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940307" y="1284558"/>
        <a:ext cx="274581" cy="2994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79CDB6-E20F-4D08-80B3-606BDA33125A}">
      <dsp:nvSpPr>
        <dsp:cNvPr id="0" name=""/>
        <dsp:cNvSpPr/>
      </dsp:nvSpPr>
      <dsp:spPr>
        <a:xfrm>
          <a:off x="1816565" y="0"/>
          <a:ext cx="2327206" cy="93599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Analiz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sintez</a:t>
          </a:r>
          <a:r>
            <a:rPr lang="en-US" sz="2300" kern="1200" dirty="0" smtClean="0"/>
            <a:t>  </a:t>
          </a:r>
          <a:endParaRPr lang="ru-RU" sz="2300" kern="1200" dirty="0"/>
        </a:p>
      </dsp:txBody>
      <dsp:txXfrm>
        <a:off x="1843979" y="27414"/>
        <a:ext cx="2272378" cy="881162"/>
      </dsp:txXfrm>
    </dsp:sp>
    <dsp:sp modelId="{1538121D-14FE-43BB-A28F-84692726A107}">
      <dsp:nvSpPr>
        <dsp:cNvPr id="0" name=""/>
        <dsp:cNvSpPr/>
      </dsp:nvSpPr>
      <dsp:spPr>
        <a:xfrm>
          <a:off x="4363651" y="0"/>
          <a:ext cx="2100181" cy="93599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Taqqoslash</a:t>
          </a:r>
          <a:endParaRPr lang="ru-RU" sz="2300" kern="1200" dirty="0"/>
        </a:p>
      </dsp:txBody>
      <dsp:txXfrm>
        <a:off x="4391065" y="27414"/>
        <a:ext cx="2045353" cy="881162"/>
      </dsp:txXfrm>
    </dsp:sp>
    <dsp:sp modelId="{D5718653-7C63-4FD7-BC38-712CA56E6123}">
      <dsp:nvSpPr>
        <dsp:cNvPr id="0" name=""/>
        <dsp:cNvSpPr/>
      </dsp:nvSpPr>
      <dsp:spPr>
        <a:xfrm>
          <a:off x="3789203" y="3977957"/>
          <a:ext cx="701992" cy="701992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5B5C3E-C665-488A-89B3-9E7790A97542}">
      <dsp:nvSpPr>
        <dsp:cNvPr id="0" name=""/>
        <dsp:cNvSpPr/>
      </dsp:nvSpPr>
      <dsp:spPr>
        <a:xfrm rot="240000">
          <a:off x="2033578" y="3677145"/>
          <a:ext cx="4213241" cy="29461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AE1DE6-B919-4B30-A96C-16EB1B42B4BD}">
      <dsp:nvSpPr>
        <dsp:cNvPr id="0" name=""/>
        <dsp:cNvSpPr/>
      </dsp:nvSpPr>
      <dsp:spPr>
        <a:xfrm rot="240000">
          <a:off x="4563264" y="2940527"/>
          <a:ext cx="1681043" cy="7831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sistemalashtirish</a:t>
          </a:r>
          <a:endParaRPr lang="ru-RU" sz="2400" kern="1200" dirty="0"/>
        </a:p>
      </dsp:txBody>
      <dsp:txXfrm>
        <a:off x="4601496" y="2978759"/>
        <a:ext cx="1604579" cy="706730"/>
      </dsp:txXfrm>
    </dsp:sp>
    <dsp:sp modelId="{903B7FFF-998C-4B3F-9159-099F6688D092}">
      <dsp:nvSpPr>
        <dsp:cNvPr id="0" name=""/>
        <dsp:cNvSpPr/>
      </dsp:nvSpPr>
      <dsp:spPr>
        <a:xfrm rot="240000">
          <a:off x="4624103" y="2098136"/>
          <a:ext cx="1681043" cy="7831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klassifikatlashtirish</a:t>
          </a:r>
          <a:endParaRPr lang="ru-RU" sz="2400" kern="1200" dirty="0"/>
        </a:p>
      </dsp:txBody>
      <dsp:txXfrm>
        <a:off x="4662335" y="2136368"/>
        <a:ext cx="1604579" cy="706730"/>
      </dsp:txXfrm>
    </dsp:sp>
    <dsp:sp modelId="{C1B68838-C03C-49AC-B195-ECFA3207D172}">
      <dsp:nvSpPr>
        <dsp:cNvPr id="0" name=""/>
        <dsp:cNvSpPr/>
      </dsp:nvSpPr>
      <dsp:spPr>
        <a:xfrm rot="240000">
          <a:off x="4684942" y="1274464"/>
          <a:ext cx="1681043" cy="7831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konkretlashtirish</a:t>
          </a:r>
          <a:endParaRPr lang="ru-RU" sz="2800" kern="1200" dirty="0"/>
        </a:p>
      </dsp:txBody>
      <dsp:txXfrm>
        <a:off x="4723174" y="1312696"/>
        <a:ext cx="1604579" cy="706730"/>
      </dsp:txXfrm>
    </dsp:sp>
    <dsp:sp modelId="{4139AD52-B8DE-4827-BCEB-8F5D11D17961}">
      <dsp:nvSpPr>
        <dsp:cNvPr id="0" name=""/>
        <dsp:cNvSpPr/>
      </dsp:nvSpPr>
      <dsp:spPr>
        <a:xfrm rot="240000">
          <a:off x="2171919" y="2502769"/>
          <a:ext cx="1643383" cy="13217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UMUMIYLASHTIRISH</a:t>
          </a:r>
          <a:endParaRPr lang="ru-RU" sz="2000" kern="1200" dirty="0"/>
        </a:p>
      </dsp:txBody>
      <dsp:txXfrm>
        <a:off x="2236442" y="2567292"/>
        <a:ext cx="1514337" cy="1192706"/>
      </dsp:txXfrm>
    </dsp:sp>
    <dsp:sp modelId="{6298A6AF-A129-435A-A20E-2A389EC9D26E}">
      <dsp:nvSpPr>
        <dsp:cNvPr id="0" name=""/>
        <dsp:cNvSpPr/>
      </dsp:nvSpPr>
      <dsp:spPr>
        <a:xfrm rot="240000">
          <a:off x="2220081" y="1841670"/>
          <a:ext cx="1668738" cy="9591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abstraksiya</a:t>
          </a:r>
          <a:endParaRPr lang="ru-RU" sz="2400" kern="1200" dirty="0"/>
        </a:p>
      </dsp:txBody>
      <dsp:txXfrm>
        <a:off x="2266904" y="1888493"/>
        <a:ext cx="1575092" cy="8655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99C6CB-3880-41F1-B5CA-4A895797A3CE}">
      <dsp:nvSpPr>
        <dsp:cNvPr id="0" name=""/>
        <dsp:cNvSpPr/>
      </dsp:nvSpPr>
      <dsp:spPr>
        <a:xfrm>
          <a:off x="2937326" y="3533"/>
          <a:ext cx="5221806" cy="295376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/>
            <a:t>Ahunday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tafakkur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operatsiyasidirki</a:t>
          </a:r>
          <a:r>
            <a:rPr lang="en-US" sz="2400" kern="1200" dirty="0" smtClean="0"/>
            <a:t>,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/>
            <a:t>Uning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yordami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bilan</a:t>
          </a:r>
          <a:r>
            <a:rPr lang="en-US" sz="2400" kern="1200" dirty="0" smtClean="0"/>
            <a:t> biz </a:t>
          </a:r>
          <a:r>
            <a:rPr lang="en-US" sz="2400" kern="1200" dirty="0" err="1" smtClean="0"/>
            <a:t>narsa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hodisalarni</a:t>
          </a:r>
          <a:r>
            <a:rPr lang="en-US" sz="2400" kern="1200" dirty="0" smtClean="0"/>
            <a:t>  </a:t>
          </a:r>
          <a:r>
            <a:rPr lang="en-US" sz="2400" kern="1200" dirty="0" err="1" smtClean="0"/>
            <a:t>fikran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yoki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amaliy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xususiyatlarini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tahlil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qilamiz</a:t>
          </a:r>
          <a:endParaRPr lang="ru-RU" sz="2400" kern="1200" dirty="0"/>
        </a:p>
      </dsp:txBody>
      <dsp:txXfrm>
        <a:off x="2937326" y="372753"/>
        <a:ext cx="4114146" cy="2215320"/>
      </dsp:txXfrm>
    </dsp:sp>
    <dsp:sp modelId="{133612D8-CD0D-4E24-B91A-3A5B3C2647BE}">
      <dsp:nvSpPr>
        <dsp:cNvPr id="0" name=""/>
        <dsp:cNvSpPr/>
      </dsp:nvSpPr>
      <dsp:spPr>
        <a:xfrm>
          <a:off x="1434" y="391573"/>
          <a:ext cx="2935891" cy="2177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err="1" smtClean="0"/>
            <a:t>analiz</a:t>
          </a:r>
          <a:endParaRPr lang="ru-RU" sz="6400" kern="1200" dirty="0"/>
        </a:p>
      </dsp:txBody>
      <dsp:txXfrm>
        <a:off x="107740" y="497879"/>
        <a:ext cx="2723279" cy="1965067"/>
      </dsp:txXfrm>
    </dsp:sp>
    <dsp:sp modelId="{4781E206-1663-49D7-BA07-D5F21F8CC5EF}">
      <dsp:nvSpPr>
        <dsp:cNvPr id="0" name=""/>
        <dsp:cNvSpPr/>
      </dsp:nvSpPr>
      <dsp:spPr>
        <a:xfrm>
          <a:off x="3000516" y="3175061"/>
          <a:ext cx="5159181" cy="251003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/>
            <a:t>Shunday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tafakkur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operatsiyasidirki</a:t>
          </a:r>
          <a:r>
            <a:rPr lang="en-US" sz="2000" kern="1200" dirty="0" smtClean="0"/>
            <a:t>, biz </a:t>
          </a:r>
          <a:r>
            <a:rPr lang="en-US" sz="2000" kern="1200" dirty="0" err="1" smtClean="0"/>
            <a:t>narsa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hodisalarning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analizga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bo’lingan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ajratilgan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ayrim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qismlarini</a:t>
          </a:r>
          <a:r>
            <a:rPr lang="en-US" sz="2000" kern="1200" dirty="0" smtClean="0"/>
            <a:t>, 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/>
            <a:t>Bo’laklarini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sintez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yordami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fikran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yoki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amaliy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ravishda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birlashtirib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butun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holiga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keltiramiz</a:t>
          </a:r>
          <a:r>
            <a:rPr lang="en-US" sz="2000" kern="1200" dirty="0" smtClean="0"/>
            <a:t>.</a:t>
          </a:r>
          <a:endParaRPr lang="ru-RU" sz="2000" kern="1200" dirty="0"/>
        </a:p>
      </dsp:txBody>
      <dsp:txXfrm>
        <a:off x="3000516" y="3488816"/>
        <a:ext cx="4217918" cy="1882527"/>
      </dsp:txXfrm>
    </dsp:sp>
    <dsp:sp modelId="{689536B7-72DD-4F8B-9F38-0FF88A10AF7D}">
      <dsp:nvSpPr>
        <dsp:cNvPr id="0" name=""/>
        <dsp:cNvSpPr/>
      </dsp:nvSpPr>
      <dsp:spPr>
        <a:xfrm>
          <a:off x="870" y="3341240"/>
          <a:ext cx="2999646" cy="21776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400" kern="1200" dirty="0" err="1" smtClean="0"/>
            <a:t>sintez</a:t>
          </a:r>
          <a:endParaRPr lang="ru-RU" sz="6400" kern="1200" dirty="0"/>
        </a:p>
      </dsp:txBody>
      <dsp:txXfrm>
        <a:off x="107176" y="3447546"/>
        <a:ext cx="2787034" cy="19650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543942-2632-4C52-83EB-2F7B28050E19}">
      <dsp:nvSpPr>
        <dsp:cNvPr id="0" name=""/>
        <dsp:cNvSpPr/>
      </dsp:nvSpPr>
      <dsp:spPr>
        <a:xfrm>
          <a:off x="1441285" y="913656"/>
          <a:ext cx="2699245" cy="51571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Umumiy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mavhum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belgi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hususiyatlarni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yakka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yolg’iz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obektlarga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tatbiq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qilish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bilan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ifodalanadigan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fikr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yuritish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operatsiyasi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insonning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barcha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faoliyatlarida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aktiv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ishtirok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etadi</a:t>
          </a:r>
          <a:endParaRPr lang="ru-RU" sz="2400" kern="1200" dirty="0"/>
        </a:p>
      </dsp:txBody>
      <dsp:txXfrm>
        <a:off x="1873164" y="913656"/>
        <a:ext cx="2267365" cy="5157181"/>
      </dsp:txXfrm>
    </dsp:sp>
    <dsp:sp modelId="{108598A9-A51F-4850-9334-1CCE3D3A05FD}">
      <dsp:nvSpPr>
        <dsp:cNvPr id="0" name=""/>
        <dsp:cNvSpPr/>
      </dsp:nvSpPr>
      <dsp:spPr>
        <a:xfrm>
          <a:off x="1687" y="193857"/>
          <a:ext cx="1799496" cy="17994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KONKRETLASHTIRISH</a:t>
          </a:r>
          <a:endParaRPr lang="ru-RU" sz="2800" kern="1200" dirty="0"/>
        </a:p>
      </dsp:txBody>
      <dsp:txXfrm>
        <a:off x="265217" y="457387"/>
        <a:ext cx="1272436" cy="1272436"/>
      </dsp:txXfrm>
    </dsp:sp>
    <dsp:sp modelId="{78F33900-E607-458A-B73D-4119D1543F23}">
      <dsp:nvSpPr>
        <dsp:cNvPr id="0" name=""/>
        <dsp:cNvSpPr/>
      </dsp:nvSpPr>
      <dsp:spPr>
        <a:xfrm>
          <a:off x="5940027" y="913656"/>
          <a:ext cx="2699245" cy="480288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Insonning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bilish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faoliyatida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muhim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rol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o’ynovchi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fikr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yuritish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operatsiyalaridan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biri</a:t>
          </a:r>
          <a:r>
            <a:rPr lang="en-US" sz="2800" kern="1200" dirty="0" smtClean="0"/>
            <a:t> </a:t>
          </a:r>
          <a:endParaRPr lang="ru-RU" sz="2800" kern="1200" dirty="0"/>
        </a:p>
      </dsp:txBody>
      <dsp:txXfrm>
        <a:off x="6371906" y="913656"/>
        <a:ext cx="2267365" cy="4802881"/>
      </dsp:txXfrm>
    </dsp:sp>
    <dsp:sp modelId="{FE827463-1288-4FF1-8C0F-52D31DD1A34E}">
      <dsp:nvSpPr>
        <dsp:cNvPr id="0" name=""/>
        <dsp:cNvSpPr/>
      </dsp:nvSpPr>
      <dsp:spPr>
        <a:xfrm>
          <a:off x="4500429" y="193857"/>
          <a:ext cx="1799496" cy="17994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klassifikatsiyalash</a:t>
          </a:r>
          <a:endParaRPr lang="ru-RU" sz="3200" kern="1200" dirty="0"/>
        </a:p>
      </dsp:txBody>
      <dsp:txXfrm>
        <a:off x="4763959" y="457387"/>
        <a:ext cx="1272436" cy="12724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3BBBA-F075-41CE-AA42-3E7424A30F8A}">
      <dsp:nvSpPr>
        <dsp:cNvPr id="0" name=""/>
        <dsp:cNvSpPr/>
      </dsp:nvSpPr>
      <dsp:spPr>
        <a:xfrm>
          <a:off x="3987635" y="1917629"/>
          <a:ext cx="260836" cy="1142710"/>
        </a:xfrm>
        <a:custGeom>
          <a:avLst/>
          <a:gdLst/>
          <a:ahLst/>
          <a:cxnLst/>
          <a:rect l="0" t="0" r="0" b="0"/>
          <a:pathLst>
            <a:path>
              <a:moveTo>
                <a:pt x="260836" y="0"/>
              </a:moveTo>
              <a:lnTo>
                <a:pt x="260836" y="1142710"/>
              </a:lnTo>
              <a:lnTo>
                <a:pt x="0" y="11427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D3F8D6-0EC3-43B2-AE1B-5253143DF5BB}">
      <dsp:nvSpPr>
        <dsp:cNvPr id="0" name=""/>
        <dsp:cNvSpPr/>
      </dsp:nvSpPr>
      <dsp:spPr>
        <a:xfrm>
          <a:off x="4248472" y="1917629"/>
          <a:ext cx="3005825" cy="2285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4584"/>
              </a:lnTo>
              <a:lnTo>
                <a:pt x="3005825" y="2024584"/>
              </a:lnTo>
              <a:lnTo>
                <a:pt x="3005825" y="22854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6B37E5-9B45-4CCB-84DF-CFF2BFD8AE52}">
      <dsp:nvSpPr>
        <dsp:cNvPr id="0" name=""/>
        <dsp:cNvSpPr/>
      </dsp:nvSpPr>
      <dsp:spPr>
        <a:xfrm>
          <a:off x="4202752" y="1917629"/>
          <a:ext cx="91440" cy="22854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854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CAF8FA-BEB0-477A-8476-4E74860F95F7}">
      <dsp:nvSpPr>
        <dsp:cNvPr id="0" name=""/>
        <dsp:cNvSpPr/>
      </dsp:nvSpPr>
      <dsp:spPr>
        <a:xfrm>
          <a:off x="1242646" y="1917629"/>
          <a:ext cx="3005825" cy="2285420"/>
        </a:xfrm>
        <a:custGeom>
          <a:avLst/>
          <a:gdLst/>
          <a:ahLst/>
          <a:cxnLst/>
          <a:rect l="0" t="0" r="0" b="0"/>
          <a:pathLst>
            <a:path>
              <a:moveTo>
                <a:pt x="3005825" y="0"/>
              </a:moveTo>
              <a:lnTo>
                <a:pt x="3005825" y="2024584"/>
              </a:lnTo>
              <a:lnTo>
                <a:pt x="0" y="2024584"/>
              </a:lnTo>
              <a:lnTo>
                <a:pt x="0" y="22854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E83D4-F2AF-4C00-987F-08CBC09EDDB3}">
      <dsp:nvSpPr>
        <dsp:cNvPr id="0" name=""/>
        <dsp:cNvSpPr/>
      </dsp:nvSpPr>
      <dsp:spPr>
        <a:xfrm>
          <a:off x="2880324" y="675553"/>
          <a:ext cx="2736294" cy="124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mazmundorlik</a:t>
          </a:r>
          <a:endParaRPr lang="ru-RU" sz="2700" kern="1200" dirty="0"/>
        </a:p>
      </dsp:txBody>
      <dsp:txXfrm>
        <a:off x="2880324" y="675553"/>
        <a:ext cx="2736294" cy="1242076"/>
      </dsp:txXfrm>
    </dsp:sp>
    <dsp:sp modelId="{0FE1E3E2-6BF9-4230-B1A8-7CC8E03430CD}">
      <dsp:nvSpPr>
        <dsp:cNvPr id="0" name=""/>
        <dsp:cNvSpPr/>
      </dsp:nvSpPr>
      <dsp:spPr>
        <a:xfrm>
          <a:off x="570" y="4203050"/>
          <a:ext cx="2484152" cy="124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epchillik</a:t>
          </a:r>
          <a:endParaRPr lang="ru-RU" sz="2700" kern="1200" dirty="0"/>
        </a:p>
      </dsp:txBody>
      <dsp:txXfrm>
        <a:off x="570" y="4203050"/>
        <a:ext cx="2484152" cy="1242076"/>
      </dsp:txXfrm>
    </dsp:sp>
    <dsp:sp modelId="{2F02ADF4-BCA6-4AC5-BDDD-9D272B558BC2}">
      <dsp:nvSpPr>
        <dsp:cNvPr id="0" name=""/>
        <dsp:cNvSpPr/>
      </dsp:nvSpPr>
      <dsp:spPr>
        <a:xfrm>
          <a:off x="3006395" y="4203050"/>
          <a:ext cx="2484152" cy="124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samaradorlik</a:t>
          </a:r>
          <a:endParaRPr lang="ru-RU" sz="2700" kern="1200" dirty="0"/>
        </a:p>
      </dsp:txBody>
      <dsp:txXfrm>
        <a:off x="3006395" y="4203050"/>
        <a:ext cx="2484152" cy="1242076"/>
      </dsp:txXfrm>
    </dsp:sp>
    <dsp:sp modelId="{BC039775-2A20-4BAE-8E1B-23680127C843}">
      <dsp:nvSpPr>
        <dsp:cNvPr id="0" name=""/>
        <dsp:cNvSpPr/>
      </dsp:nvSpPr>
      <dsp:spPr>
        <a:xfrm>
          <a:off x="6012220" y="4203050"/>
          <a:ext cx="2484152" cy="124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Fikrning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kengligi</a:t>
          </a:r>
          <a:endParaRPr lang="ru-RU" sz="2700" kern="1200" dirty="0"/>
        </a:p>
      </dsp:txBody>
      <dsp:txXfrm>
        <a:off x="6012220" y="4203050"/>
        <a:ext cx="2484152" cy="1242076"/>
      </dsp:txXfrm>
    </dsp:sp>
    <dsp:sp modelId="{97BBE646-298D-4BC5-A7F6-D5C7550592DA}">
      <dsp:nvSpPr>
        <dsp:cNvPr id="0" name=""/>
        <dsp:cNvSpPr/>
      </dsp:nvSpPr>
      <dsp:spPr>
        <a:xfrm>
          <a:off x="2223564" y="2439301"/>
          <a:ext cx="1764071" cy="124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mustaqillik</a:t>
          </a:r>
          <a:endParaRPr lang="ru-RU" sz="2700" kern="1200" dirty="0"/>
        </a:p>
      </dsp:txBody>
      <dsp:txXfrm>
        <a:off x="2223564" y="2439301"/>
        <a:ext cx="1764071" cy="1242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 со стрелкой вниз 5"/>
          <p:cNvSpPr/>
          <p:nvPr/>
        </p:nvSpPr>
        <p:spPr>
          <a:xfrm>
            <a:off x="899592" y="404664"/>
            <a:ext cx="7488832" cy="194421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6-MAVZU:    TAFAKKUR</a:t>
            </a:r>
            <a:endParaRPr lang="ru-RU" sz="4800" dirty="0"/>
          </a:p>
        </p:txBody>
      </p:sp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683568" y="2348880"/>
            <a:ext cx="7704856" cy="4104456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/>
              <a:t> </a:t>
            </a:r>
            <a:r>
              <a:rPr lang="en-US" sz="3600" dirty="0" smtClean="0"/>
              <a:t>                              REJA</a:t>
            </a:r>
            <a:r>
              <a:rPr lang="en-US" sz="3600" dirty="0"/>
              <a:t>:</a:t>
            </a:r>
          </a:p>
          <a:p>
            <a:r>
              <a:rPr lang="en-US" sz="3600" dirty="0"/>
              <a:t> 1. </a:t>
            </a:r>
            <a:r>
              <a:rPr lang="en-US" sz="3600" dirty="0" err="1"/>
              <a:t>Tafakkur</a:t>
            </a:r>
            <a:r>
              <a:rPr lang="en-US" sz="3600" dirty="0"/>
              <a:t> </a:t>
            </a:r>
            <a:r>
              <a:rPr lang="en-US" sz="3600" dirty="0" err="1"/>
              <a:t>psixologiyasi</a:t>
            </a:r>
            <a:r>
              <a:rPr lang="en-US" sz="3600" dirty="0"/>
              <a:t> </a:t>
            </a:r>
            <a:r>
              <a:rPr lang="en-US" sz="3600" dirty="0" err="1"/>
              <a:t>predmeti</a:t>
            </a:r>
            <a:endParaRPr lang="en-US" sz="3600" dirty="0"/>
          </a:p>
          <a:p>
            <a:r>
              <a:rPr lang="en-US" sz="3600" dirty="0"/>
              <a:t>2. </a:t>
            </a:r>
            <a:r>
              <a:rPr lang="en-US" sz="3600" dirty="0" err="1"/>
              <a:t>Tafakkur</a:t>
            </a:r>
            <a:r>
              <a:rPr lang="en-US" sz="3600" dirty="0"/>
              <a:t> </a:t>
            </a:r>
            <a:r>
              <a:rPr lang="en-US" sz="3600" dirty="0" err="1"/>
              <a:t>operatsiyasi</a:t>
            </a:r>
            <a:endParaRPr lang="en-US" sz="3600" dirty="0"/>
          </a:p>
          <a:p>
            <a:r>
              <a:rPr lang="en-US" sz="3600" dirty="0"/>
              <a:t> 3. </a:t>
            </a:r>
            <a:r>
              <a:rPr lang="en-US" sz="3600" dirty="0" err="1"/>
              <a:t>Tafakkur</a:t>
            </a:r>
            <a:r>
              <a:rPr lang="en-US" sz="3600" dirty="0"/>
              <a:t> </a:t>
            </a:r>
            <a:r>
              <a:rPr lang="en-US" sz="3600" dirty="0" err="1"/>
              <a:t>shakllari</a:t>
            </a:r>
            <a:endParaRPr lang="en-US" sz="3600" dirty="0"/>
          </a:p>
          <a:p>
            <a:r>
              <a:rPr lang="en-US" sz="3600" dirty="0"/>
              <a:t> 4. </a:t>
            </a:r>
            <a:r>
              <a:rPr lang="en-US" sz="3600" dirty="0" err="1"/>
              <a:t>Tafakkur</a:t>
            </a:r>
            <a:r>
              <a:rPr lang="en-US" sz="3600" dirty="0"/>
              <a:t>   </a:t>
            </a:r>
            <a:r>
              <a:rPr lang="en-US" sz="3600" dirty="0" err="1"/>
              <a:t>sifatlari</a:t>
            </a:r>
            <a:endParaRPr lang="en-US" sz="3600" dirty="0"/>
          </a:p>
          <a:p>
            <a:r>
              <a:rPr lang="en-US" sz="3600" dirty="0"/>
              <a:t> 5. </a:t>
            </a:r>
            <a:r>
              <a:rPr lang="en-US" sz="3600" dirty="0" err="1"/>
              <a:t>Tafakkur</a:t>
            </a:r>
            <a:r>
              <a:rPr lang="en-US" sz="3600" dirty="0"/>
              <a:t> </a:t>
            </a:r>
            <a:r>
              <a:rPr lang="en-US" sz="3600" dirty="0" err="1"/>
              <a:t>turlari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86028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488831" cy="1656184"/>
          </a:xfrm>
        </p:spPr>
        <p:txBody>
          <a:bodyPr>
            <a:normAutofit/>
          </a:bodyPr>
          <a:lstStyle/>
          <a:p>
            <a:r>
              <a:rPr lang="en-US" dirty="0" smtClean="0"/>
              <a:t>TAFAKKUR PSIXOLOGIYASI PREDMETI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94166975"/>
              </p:ext>
            </p:extLst>
          </p:nvPr>
        </p:nvGraphicFramePr>
        <p:xfrm>
          <a:off x="539552" y="1556792"/>
          <a:ext cx="806489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7-конечная звезда 6"/>
          <p:cNvSpPr/>
          <p:nvPr/>
        </p:nvSpPr>
        <p:spPr>
          <a:xfrm>
            <a:off x="3563888" y="3356992"/>
            <a:ext cx="2160240" cy="172819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TAFAKKUR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33721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но 2 3"/>
          <p:cNvSpPr/>
          <p:nvPr/>
        </p:nvSpPr>
        <p:spPr>
          <a:xfrm>
            <a:off x="395536" y="404664"/>
            <a:ext cx="4896544" cy="309634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P.I.IVANOV</a:t>
            </a:r>
            <a:endParaRPr lang="ru-RU" sz="3200" dirty="0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2843808" y="2852936"/>
            <a:ext cx="5472608" cy="309634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TAFAKKUR </a:t>
            </a:r>
            <a:r>
              <a:rPr lang="en-US" sz="2400" dirty="0" err="1" smtClean="0"/>
              <a:t>insonning</a:t>
            </a:r>
            <a:r>
              <a:rPr lang="en-US" sz="2400" dirty="0" smtClean="0"/>
              <a:t> </a:t>
            </a:r>
            <a:r>
              <a:rPr lang="en-US" sz="2400" dirty="0" err="1" smtClean="0"/>
              <a:t>shunday</a:t>
            </a:r>
            <a:r>
              <a:rPr lang="en-US" sz="2400" dirty="0" smtClean="0"/>
              <a:t> </a:t>
            </a:r>
            <a:r>
              <a:rPr lang="en-US" sz="2400" dirty="0" err="1" smtClean="0"/>
              <a:t>aqliy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faoliyatidirki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</a:t>
            </a:r>
            <a:r>
              <a:rPr lang="en-US" sz="2400" dirty="0" smtClean="0"/>
              <a:t> </a:t>
            </a:r>
            <a:r>
              <a:rPr lang="en-US" sz="2400" dirty="0" err="1" smtClean="0"/>
              <a:t>voqelikni</a:t>
            </a:r>
            <a:r>
              <a:rPr lang="en-US" sz="2400" dirty="0" smtClean="0"/>
              <a:t> </a:t>
            </a:r>
            <a:r>
              <a:rPr lang="en-US" sz="2400" dirty="0" err="1" smtClean="0"/>
              <a:t>eng</a:t>
            </a:r>
            <a:r>
              <a:rPr lang="en-US" sz="2400" dirty="0" smtClean="0"/>
              <a:t> </a:t>
            </a:r>
            <a:r>
              <a:rPr lang="en-US" sz="2400" dirty="0" err="1" smtClean="0"/>
              <a:t>aniq</a:t>
            </a:r>
            <a:r>
              <a:rPr lang="en-US" sz="2400" dirty="0" smtClean="0"/>
              <a:t>, </a:t>
            </a:r>
            <a:r>
              <a:rPr lang="en-US" sz="2400" dirty="0" err="1" smtClean="0"/>
              <a:t>to’liq</a:t>
            </a:r>
            <a:r>
              <a:rPr lang="en-US" sz="2400" dirty="0" smtClean="0"/>
              <a:t>, </a:t>
            </a:r>
            <a:r>
              <a:rPr lang="en-US" sz="2400" dirty="0" err="1" smtClean="0"/>
              <a:t>chuqur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umumlashtirib</a:t>
            </a:r>
            <a:r>
              <a:rPr lang="en-US" sz="2400" dirty="0" smtClean="0"/>
              <a:t> </a:t>
            </a:r>
            <a:r>
              <a:rPr lang="en-US" sz="2400" dirty="0" err="1" smtClean="0"/>
              <a:t>aks</a:t>
            </a:r>
            <a:r>
              <a:rPr lang="en-US" sz="2400" dirty="0" smtClean="0"/>
              <a:t> </a:t>
            </a:r>
            <a:r>
              <a:rPr lang="en-US" sz="2400" dirty="0" err="1" smtClean="0"/>
              <a:t>ettirishga</a:t>
            </a:r>
            <a:r>
              <a:rPr lang="en-US" sz="2400" dirty="0" smtClean="0"/>
              <a:t>, </a:t>
            </a:r>
            <a:r>
              <a:rPr lang="en-US" sz="2400" dirty="0" err="1" smtClean="0"/>
              <a:t>insonning</a:t>
            </a:r>
            <a:r>
              <a:rPr lang="en-US" sz="2400" dirty="0" smtClean="0"/>
              <a:t> </a:t>
            </a:r>
            <a:r>
              <a:rPr lang="en-US" sz="2400" dirty="0" err="1" smtClean="0"/>
              <a:t>tag’in</a:t>
            </a:r>
            <a:r>
              <a:rPr lang="en-US" sz="2400" dirty="0" smtClean="0"/>
              <a:t> ham </a:t>
            </a:r>
            <a:r>
              <a:rPr lang="en-US" sz="2400" dirty="0" err="1" smtClean="0"/>
              <a:t>oqilona</a:t>
            </a:r>
            <a:r>
              <a:rPr lang="en-US" sz="2400" dirty="0" smtClean="0"/>
              <a:t> </a:t>
            </a:r>
            <a:r>
              <a:rPr lang="en-US" sz="2400" dirty="0" err="1" smtClean="0"/>
              <a:t>amaliy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shug’ullanishga</a:t>
            </a:r>
            <a:r>
              <a:rPr lang="en-US" sz="2400" dirty="0" smtClean="0"/>
              <a:t> </a:t>
            </a:r>
            <a:r>
              <a:rPr lang="en-US" sz="2400" dirty="0" err="1" smtClean="0"/>
              <a:t>imkon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64511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131840" y="2708920"/>
            <a:ext cx="5688632" cy="309634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Tafakkur</a:t>
            </a:r>
            <a:r>
              <a:rPr lang="en-US" sz="2800" dirty="0" smtClean="0"/>
              <a:t> </a:t>
            </a:r>
            <a:r>
              <a:rPr lang="en-US" sz="2800" dirty="0" err="1" smtClean="0"/>
              <a:t>voqelikning</a:t>
            </a:r>
            <a:r>
              <a:rPr lang="en-US" sz="2800" dirty="0" smtClean="0"/>
              <a:t> </a:t>
            </a:r>
            <a:r>
              <a:rPr lang="en-US" sz="2800" dirty="0" err="1" smtClean="0"/>
              <a:t>umumlashgan</a:t>
            </a:r>
            <a:r>
              <a:rPr lang="en-US" sz="2800" dirty="0" smtClean="0"/>
              <a:t>,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so’z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o’tmish</a:t>
            </a:r>
            <a:r>
              <a:rPr lang="en-US" sz="2800" dirty="0" smtClean="0"/>
              <a:t> </a:t>
            </a:r>
            <a:r>
              <a:rPr lang="en-US" sz="2800" dirty="0" err="1" smtClean="0"/>
              <a:t>tajriba</a:t>
            </a:r>
            <a:r>
              <a:rPr lang="en-US" sz="2800" dirty="0" smtClean="0"/>
              <a:t> </a:t>
            </a:r>
            <a:r>
              <a:rPr lang="en-US" sz="2800" dirty="0" err="1" smtClean="0"/>
              <a:t>vositalariga</a:t>
            </a:r>
            <a:r>
              <a:rPr lang="en-US" sz="2800" dirty="0" smtClean="0"/>
              <a:t> </a:t>
            </a:r>
            <a:r>
              <a:rPr lang="en-US" sz="2800" dirty="0" err="1" smtClean="0"/>
              <a:t>aks</a:t>
            </a:r>
            <a:r>
              <a:rPr lang="en-US" sz="2800" dirty="0" smtClean="0"/>
              <a:t> </a:t>
            </a:r>
            <a:r>
              <a:rPr lang="en-US" sz="2800" dirty="0" err="1" smtClean="0"/>
              <a:t>ettirilishi</a:t>
            </a:r>
            <a:endParaRPr lang="ru-RU" sz="2800" dirty="0"/>
          </a:p>
        </p:txBody>
      </p:sp>
      <p:sp>
        <p:nvSpPr>
          <p:cNvPr id="3" name="Круглая лента лицом вверх 2"/>
          <p:cNvSpPr/>
          <p:nvPr/>
        </p:nvSpPr>
        <p:spPr>
          <a:xfrm rot="20656576">
            <a:off x="722339" y="1205804"/>
            <a:ext cx="4590144" cy="1848255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M.V.Gamezo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20175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95536" y="2060848"/>
            <a:ext cx="4248472" cy="50405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Tafakkur</a:t>
            </a:r>
            <a:r>
              <a:rPr lang="en-US" sz="2400" dirty="0" smtClean="0"/>
              <a:t>-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o’z</a:t>
            </a:r>
            <a:r>
              <a:rPr lang="en-US" sz="2400" dirty="0" smtClean="0"/>
              <a:t> </a:t>
            </a:r>
            <a:r>
              <a:rPr lang="en-US" sz="2400" dirty="0" err="1" smtClean="0"/>
              <a:t>mahsuloti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voqelikni</a:t>
            </a:r>
            <a:r>
              <a:rPr lang="en-US" sz="2400" dirty="0" smtClean="0"/>
              <a:t> </a:t>
            </a:r>
            <a:r>
              <a:rPr lang="en-US" sz="2400" dirty="0" err="1" smtClean="0"/>
              <a:t>umumlashtirib</a:t>
            </a:r>
            <a:r>
              <a:rPr lang="en-US" sz="2400" dirty="0" smtClean="0"/>
              <a:t>, </a:t>
            </a:r>
            <a:r>
              <a:rPr lang="en-US" sz="2400" dirty="0" err="1" smtClean="0"/>
              <a:t>bavosita</a:t>
            </a:r>
            <a:r>
              <a:rPr lang="en-US" sz="2400" dirty="0" smtClean="0"/>
              <a:t> </a:t>
            </a:r>
            <a:r>
              <a:rPr lang="en-US" sz="2400" dirty="0" err="1" smtClean="0"/>
              <a:t>aks</a:t>
            </a:r>
            <a:r>
              <a:rPr lang="en-US" sz="2400" dirty="0" smtClean="0"/>
              <a:t> </a:t>
            </a:r>
            <a:r>
              <a:rPr lang="en-US" sz="2400" dirty="0" err="1" smtClean="0"/>
              <a:t>ettirishni</a:t>
            </a:r>
            <a:r>
              <a:rPr lang="en-US" sz="2400" dirty="0" smtClean="0"/>
              <a:t> </a:t>
            </a:r>
            <a:r>
              <a:rPr lang="en-US" sz="2400" dirty="0" err="1" smtClean="0"/>
              <a:t>harakterlaydigan</a:t>
            </a:r>
            <a:r>
              <a:rPr lang="en-US" sz="2400" dirty="0" smtClean="0"/>
              <a:t>, </a:t>
            </a:r>
            <a:r>
              <a:rPr lang="en-US" sz="2400" dirty="0" err="1" smtClean="0"/>
              <a:t>umumlashtirish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darajasi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vositalariga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usha</a:t>
            </a:r>
            <a:r>
              <a:rPr lang="en-US" sz="2400" dirty="0" smtClean="0"/>
              <a:t> </a:t>
            </a:r>
            <a:r>
              <a:rPr lang="en-US" sz="2400" dirty="0" err="1" smtClean="0"/>
              <a:t>umumlashmalar</a:t>
            </a:r>
            <a:r>
              <a:rPr lang="en-US" sz="2400" dirty="0" smtClean="0"/>
              <a:t> </a:t>
            </a:r>
            <a:r>
              <a:rPr lang="en-US" sz="2400" dirty="0" err="1" smtClean="0"/>
              <a:t>yangiligiga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ravishda</a:t>
            </a:r>
            <a:r>
              <a:rPr lang="en-US" sz="2400" dirty="0" smtClean="0"/>
              <a:t> </a:t>
            </a:r>
            <a:r>
              <a:rPr lang="en-US" sz="2400" dirty="0" err="1" smtClean="0"/>
              <a:t>turlarga</a:t>
            </a:r>
            <a:r>
              <a:rPr lang="en-US" sz="2400" dirty="0" smtClean="0"/>
              <a:t> </a:t>
            </a:r>
            <a:r>
              <a:rPr lang="en-US" sz="2400" dirty="0" err="1" smtClean="0"/>
              <a:t>ajratishdan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jarayon,bilish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faoliyatidir</a:t>
            </a:r>
            <a:endParaRPr lang="ru-RU" sz="2400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5508104" y="2060848"/>
            <a:ext cx="3312368" cy="417646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TAFAKKUR- </a:t>
            </a:r>
            <a:r>
              <a:rPr lang="en-US" sz="2000" dirty="0" err="1" smtClean="0"/>
              <a:t>ijtimoiy</a:t>
            </a:r>
            <a:r>
              <a:rPr lang="en-US" sz="2000" dirty="0" smtClean="0"/>
              <a:t> –</a:t>
            </a:r>
            <a:r>
              <a:rPr lang="en-US" sz="2000" dirty="0" err="1" smtClean="0"/>
              <a:t>sababiy</a:t>
            </a:r>
            <a:r>
              <a:rPr lang="en-US" sz="2000" dirty="0" smtClean="0"/>
              <a:t>, </a:t>
            </a:r>
            <a:r>
              <a:rPr lang="en-US" sz="2000" dirty="0" err="1" smtClean="0"/>
              <a:t>nutq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chambarchas</a:t>
            </a:r>
            <a:r>
              <a:rPr lang="en-US" sz="2000" dirty="0" smtClean="0"/>
              <a:t> </a:t>
            </a:r>
            <a:r>
              <a:rPr lang="en-US" sz="2000" dirty="0" err="1" smtClean="0"/>
              <a:t>bog’liq</a:t>
            </a:r>
            <a:r>
              <a:rPr lang="en-US" sz="2000" dirty="0" smtClean="0"/>
              <a:t> </a:t>
            </a:r>
            <a:r>
              <a:rPr lang="en-US" sz="2000" dirty="0" err="1" smtClean="0"/>
              <a:t>muhim</a:t>
            </a:r>
            <a:r>
              <a:rPr lang="en-US" sz="2000" dirty="0" smtClean="0"/>
              <a:t> </a:t>
            </a: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 smtClean="0"/>
              <a:t>yangilik</a:t>
            </a:r>
            <a:r>
              <a:rPr lang="en-US" sz="2000" dirty="0" smtClean="0"/>
              <a:t> </a:t>
            </a:r>
            <a:r>
              <a:rPr lang="en-US" sz="2000" dirty="0" err="1" smtClean="0"/>
              <a:t>qidirish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ochishdan</a:t>
            </a:r>
            <a:r>
              <a:rPr lang="en-US" sz="2000" dirty="0" smtClean="0"/>
              <a:t> </a:t>
            </a:r>
            <a:r>
              <a:rPr lang="en-US" sz="2000" dirty="0" err="1" smtClean="0"/>
              <a:t>iborat</a:t>
            </a:r>
            <a:r>
              <a:rPr lang="en-US" sz="2000" dirty="0" smtClean="0"/>
              <a:t> </a:t>
            </a:r>
            <a:r>
              <a:rPr lang="en-US" sz="2000" dirty="0" err="1" smtClean="0"/>
              <a:t>psixik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jarayondir</a:t>
            </a:r>
            <a:r>
              <a:rPr lang="en-US" sz="2000" dirty="0" smtClean="0"/>
              <a:t>, </a:t>
            </a:r>
            <a:r>
              <a:rPr lang="en-US" sz="2000" dirty="0" err="1" smtClean="0"/>
              <a:t>boshqacha</a:t>
            </a:r>
            <a:r>
              <a:rPr lang="en-US" sz="2000" dirty="0" smtClean="0"/>
              <a:t> </a:t>
            </a:r>
            <a:r>
              <a:rPr lang="en-US" sz="2000" dirty="0" err="1" smtClean="0"/>
              <a:t>qilib</a:t>
            </a:r>
            <a:r>
              <a:rPr lang="en-US" sz="2000" dirty="0" smtClean="0"/>
              <a:t> </a:t>
            </a:r>
            <a:r>
              <a:rPr lang="en-US" sz="2000" dirty="0" err="1" smtClean="0"/>
              <a:t>aytganda</a:t>
            </a:r>
            <a:r>
              <a:rPr lang="en-US" sz="2000" dirty="0" smtClean="0"/>
              <a:t>, </a:t>
            </a:r>
            <a:r>
              <a:rPr lang="en-US" sz="2000" dirty="0" err="1" smtClean="0"/>
              <a:t>tafakkur</a:t>
            </a:r>
            <a:r>
              <a:rPr lang="en-US" sz="2000" dirty="0" smtClean="0"/>
              <a:t> </a:t>
            </a:r>
            <a:r>
              <a:rPr lang="en-US" sz="2000" dirty="0" err="1" smtClean="0"/>
              <a:t>voqelikni</a:t>
            </a:r>
            <a:r>
              <a:rPr lang="en-US" sz="2000" dirty="0" smtClean="0"/>
              <a:t> </a:t>
            </a:r>
            <a:r>
              <a:rPr lang="en-US" sz="2000" dirty="0" err="1" smtClean="0"/>
              <a:t>analiz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sintez</a:t>
            </a:r>
            <a:r>
              <a:rPr lang="en-US" sz="2000" dirty="0" smtClean="0"/>
              <a:t> </a:t>
            </a:r>
            <a:r>
              <a:rPr lang="en-US" sz="2000" dirty="0" err="1" smtClean="0"/>
              <a:t>qilishda</a:t>
            </a:r>
            <a:r>
              <a:rPr lang="en-US" sz="2000" dirty="0" smtClean="0"/>
              <a:t> </a:t>
            </a:r>
            <a:r>
              <a:rPr lang="en-US" sz="2000" dirty="0" err="1" smtClean="0"/>
              <a:t>uni</a:t>
            </a:r>
            <a:r>
              <a:rPr lang="en-US" sz="2000" dirty="0" smtClean="0"/>
              <a:t> </a:t>
            </a:r>
            <a:r>
              <a:rPr lang="en-US" sz="2000" dirty="0" err="1" smtClean="0"/>
              <a:t>bevosita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umumlashtirib</a:t>
            </a:r>
            <a:r>
              <a:rPr lang="en-US" sz="2000" dirty="0" smtClean="0"/>
              <a:t> </a:t>
            </a:r>
            <a:r>
              <a:rPr lang="en-US" sz="2000" dirty="0" err="1" smtClean="0"/>
              <a:t>aks</a:t>
            </a:r>
            <a:r>
              <a:rPr lang="en-US" sz="2000" dirty="0" smtClean="0"/>
              <a:t> </a:t>
            </a:r>
            <a:r>
              <a:rPr lang="en-US" sz="2000" dirty="0" err="1" smtClean="0"/>
              <a:t>ettirish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jarayonidir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sp>
        <p:nvSpPr>
          <p:cNvPr id="6" name="Пятно 1 5"/>
          <p:cNvSpPr/>
          <p:nvPr/>
        </p:nvSpPr>
        <p:spPr>
          <a:xfrm>
            <a:off x="0" y="260648"/>
            <a:ext cx="3131840" cy="230425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O.K.Tixomirov</a:t>
            </a:r>
            <a:endParaRPr lang="ru-RU" sz="2800" dirty="0"/>
          </a:p>
        </p:txBody>
      </p:sp>
      <p:sp>
        <p:nvSpPr>
          <p:cNvPr id="7" name="Пятно 2 6"/>
          <p:cNvSpPr/>
          <p:nvPr/>
        </p:nvSpPr>
        <p:spPr>
          <a:xfrm>
            <a:off x="4211960" y="404664"/>
            <a:ext cx="2952328" cy="230425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A.V.Petrovskiy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64511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755576" y="2276872"/>
            <a:ext cx="3600400" cy="44644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psixologiyasi</a:t>
            </a:r>
            <a:r>
              <a:rPr lang="en-US" sz="2400" dirty="0" smtClean="0"/>
              <a:t> </a:t>
            </a:r>
            <a:r>
              <a:rPr lang="en-US" sz="2400" dirty="0" err="1" smtClean="0"/>
              <a:t>pretmeti</a:t>
            </a:r>
            <a:r>
              <a:rPr lang="en-US" sz="2400" dirty="0" smtClean="0"/>
              <a:t> </a:t>
            </a:r>
            <a:r>
              <a:rPr lang="en-US" sz="2400" dirty="0" err="1" smtClean="0"/>
              <a:t>yuzasidan</a:t>
            </a:r>
            <a:r>
              <a:rPr lang="en-US" sz="2400" dirty="0" smtClean="0"/>
              <a:t> </a:t>
            </a:r>
            <a:r>
              <a:rPr lang="en-US" sz="2400" dirty="0" err="1" smtClean="0"/>
              <a:t>mulohaza</a:t>
            </a:r>
            <a:r>
              <a:rPr lang="en-US" sz="2400" dirty="0" smtClean="0"/>
              <a:t> </a:t>
            </a:r>
            <a:r>
              <a:rPr lang="en-US" sz="2400" dirty="0" err="1" smtClean="0"/>
              <a:t>yuritib</a:t>
            </a:r>
            <a:r>
              <a:rPr lang="en-US" sz="2400" dirty="0" smtClean="0"/>
              <a:t>, </a:t>
            </a:r>
            <a:r>
              <a:rPr lang="en-US" sz="2000" dirty="0" err="1" smtClean="0"/>
              <a:t>tafakkurni</a:t>
            </a:r>
            <a:r>
              <a:rPr lang="en-US" sz="2000" dirty="0" smtClean="0"/>
              <a:t> </a:t>
            </a:r>
            <a:r>
              <a:rPr lang="en-US" sz="2000" dirty="0" err="1" smtClean="0"/>
              <a:t>turli</a:t>
            </a:r>
            <a:r>
              <a:rPr lang="en-US" sz="2000" dirty="0" smtClean="0"/>
              <a:t> </a:t>
            </a:r>
            <a:r>
              <a:rPr lang="en-US" sz="2000" dirty="0" err="1" smtClean="0"/>
              <a:t>yo’nalishlarga</a:t>
            </a:r>
            <a:r>
              <a:rPr lang="en-US" sz="2000" dirty="0" smtClean="0"/>
              <a:t> </a:t>
            </a:r>
            <a:r>
              <a:rPr lang="en-US" sz="2000" dirty="0" err="1" smtClean="0"/>
              <a:t>ajratadi</a:t>
            </a:r>
            <a:r>
              <a:rPr lang="en-US" sz="2000" dirty="0" smtClean="0"/>
              <a:t>, </a:t>
            </a:r>
            <a:r>
              <a:rPr lang="en-US" sz="2000" dirty="0" err="1" smtClean="0"/>
              <a:t>fikr</a:t>
            </a:r>
            <a:r>
              <a:rPr lang="en-US" sz="2000" dirty="0" smtClean="0"/>
              <a:t> </a:t>
            </a:r>
            <a:r>
              <a:rPr lang="en-US" sz="2000" dirty="0" err="1" smtClean="0"/>
              <a:t>yuritish</a:t>
            </a:r>
            <a:r>
              <a:rPr lang="en-US" sz="2000" dirty="0" smtClean="0"/>
              <a:t> </a:t>
            </a:r>
            <a:r>
              <a:rPr lang="en-US" sz="2000" dirty="0" err="1" smtClean="0"/>
              <a:t>faoliyati</a:t>
            </a:r>
            <a:r>
              <a:rPr lang="en-US" sz="2000" dirty="0" smtClean="0"/>
              <a:t> </a:t>
            </a:r>
            <a:r>
              <a:rPr lang="en-US" sz="2000" dirty="0" err="1" smtClean="0"/>
              <a:t>ekanligini</a:t>
            </a:r>
            <a:r>
              <a:rPr lang="en-US" sz="2000" dirty="0" smtClean="0"/>
              <a:t> tan </a:t>
            </a:r>
            <a:r>
              <a:rPr lang="en-US" sz="2000" dirty="0" err="1" smtClean="0"/>
              <a:t>oladi</a:t>
            </a:r>
            <a:r>
              <a:rPr lang="en-US" sz="2000" dirty="0" smtClean="0"/>
              <a:t>, </a:t>
            </a:r>
            <a:r>
              <a:rPr lang="en-US" sz="2000" dirty="0" err="1" smtClean="0"/>
              <a:t>lekin</a:t>
            </a:r>
            <a:r>
              <a:rPr lang="en-US" sz="2000" dirty="0" smtClean="0"/>
              <a:t> </a:t>
            </a:r>
            <a:r>
              <a:rPr lang="en-US" sz="2000" dirty="0" err="1" smtClean="0"/>
              <a:t>uni</a:t>
            </a:r>
            <a:r>
              <a:rPr lang="en-US" sz="2000" dirty="0" smtClean="0"/>
              <a:t> </a:t>
            </a:r>
            <a:r>
              <a:rPr lang="en-US" sz="2000" dirty="0" err="1" smtClean="0"/>
              <a:t>pretmetli-amaliy</a:t>
            </a:r>
            <a:r>
              <a:rPr lang="en-US" sz="2000" dirty="0" smtClean="0"/>
              <a:t> </a:t>
            </a:r>
            <a:r>
              <a:rPr lang="en-US" sz="2000" dirty="0" err="1" smtClean="0"/>
              <a:t>faoliyat</a:t>
            </a:r>
            <a:r>
              <a:rPr lang="en-US" sz="2000" dirty="0" smtClean="0"/>
              <a:t> deb </a:t>
            </a:r>
            <a:r>
              <a:rPr lang="en-US" sz="2000" dirty="0" err="1" smtClean="0"/>
              <a:t>nomlaydi</a:t>
            </a:r>
            <a:endParaRPr lang="ru-RU" sz="2000" dirty="0"/>
          </a:p>
        </p:txBody>
      </p:sp>
      <p:sp>
        <p:nvSpPr>
          <p:cNvPr id="5" name="Овал 4"/>
          <p:cNvSpPr/>
          <p:nvPr/>
        </p:nvSpPr>
        <p:spPr>
          <a:xfrm>
            <a:off x="5148064" y="2276872"/>
            <a:ext cx="3600400" cy="41764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TAFAKKUR-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orientirlash-tadbiqot</a:t>
            </a:r>
            <a:r>
              <a:rPr lang="en-US" sz="2000" dirty="0" smtClean="0"/>
              <a:t> </a:t>
            </a:r>
            <a:r>
              <a:rPr lang="en-US" sz="2000" dirty="0" err="1" smtClean="0"/>
              <a:t>faoliyati</a:t>
            </a:r>
            <a:r>
              <a:rPr lang="en-US" sz="2000" dirty="0" smtClean="0"/>
              <a:t>, </a:t>
            </a:r>
            <a:r>
              <a:rPr lang="en-US" sz="2000" dirty="0" err="1" smtClean="0"/>
              <a:t>orientirovka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jarayonidir</a:t>
            </a:r>
            <a:r>
              <a:rPr lang="en-US" sz="2000" dirty="0" smtClean="0"/>
              <a:t>, </a:t>
            </a:r>
            <a:r>
              <a:rPr lang="en-US" sz="2000" dirty="0" err="1" smtClean="0"/>
              <a:t>ya’ni</a:t>
            </a:r>
            <a:r>
              <a:rPr lang="en-US" sz="2000" dirty="0" smtClean="0"/>
              <a:t> </a:t>
            </a:r>
            <a:r>
              <a:rPr lang="en-US" sz="2000" dirty="0" err="1" smtClean="0"/>
              <a:t>orientirovka</a:t>
            </a:r>
            <a:r>
              <a:rPr lang="en-US" sz="2000" dirty="0" smtClean="0"/>
              <a:t> </a:t>
            </a:r>
            <a:r>
              <a:rPr lang="en-US" sz="2000" dirty="0" err="1" smtClean="0"/>
              <a:t>jarayoni</a:t>
            </a:r>
            <a:r>
              <a:rPr lang="en-US" sz="2000" dirty="0" smtClean="0"/>
              <a:t>, </a:t>
            </a:r>
            <a:r>
              <a:rPr lang="en-US" sz="2000" dirty="0" err="1" smtClean="0"/>
              <a:t>orentirovka</a:t>
            </a:r>
            <a:r>
              <a:rPr lang="en-US" sz="2000" dirty="0" smtClean="0"/>
              <a:t> </a:t>
            </a:r>
            <a:r>
              <a:rPr lang="en-US" sz="2000" dirty="0" err="1" smtClean="0"/>
              <a:t>faoliyati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sp>
        <p:nvSpPr>
          <p:cNvPr id="6" name="Лента лицом вверх 5"/>
          <p:cNvSpPr/>
          <p:nvPr/>
        </p:nvSpPr>
        <p:spPr>
          <a:xfrm rot="20283319">
            <a:off x="-103012" y="1301578"/>
            <a:ext cx="3709320" cy="1296144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A.N.Leontev</a:t>
            </a:r>
            <a:endParaRPr lang="ru-RU" sz="3200" dirty="0"/>
          </a:p>
        </p:txBody>
      </p:sp>
      <p:sp>
        <p:nvSpPr>
          <p:cNvPr id="7" name="Круглая лента лицом вверх 6"/>
          <p:cNvSpPr/>
          <p:nvPr/>
        </p:nvSpPr>
        <p:spPr>
          <a:xfrm rot="20407948">
            <a:off x="4370383" y="1174094"/>
            <a:ext cx="3617738" cy="1574689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P.YA.Galperin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1277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187624" y="1340768"/>
            <a:ext cx="6984776" cy="48245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TAFAKKUR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atrof-muhitdgi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voqelikni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nutq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yordami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bilan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bavosita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umumlashgan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holda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aks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ettiruvchi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psixik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jarayon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ijtimoiy-sababiy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bog’lanishlarni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anglashga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yangilik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ochishga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va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bashorot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qilishga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yo’naltirilgan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aqliy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faoliyatdir</a:t>
            </a:r>
            <a:r>
              <a:rPr lang="en-US" sz="2800" dirty="0" smtClean="0">
                <a:solidFill>
                  <a:srgbClr val="FFFF00"/>
                </a:solidFill>
              </a:rPr>
              <a:t>. 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729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1584176"/>
          </a:xfrm>
        </p:spPr>
        <p:txBody>
          <a:bodyPr/>
          <a:lstStyle/>
          <a:p>
            <a:r>
              <a:rPr lang="en-US" dirty="0" smtClean="0"/>
              <a:t>TAFAKKUR  OPERATSIYASI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39619799"/>
              </p:ext>
            </p:extLst>
          </p:nvPr>
        </p:nvGraphicFramePr>
        <p:xfrm>
          <a:off x="539552" y="1916832"/>
          <a:ext cx="8280399" cy="4679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3925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5696037"/>
              </p:ext>
            </p:extLst>
          </p:nvPr>
        </p:nvGraphicFramePr>
        <p:xfrm>
          <a:off x="539552" y="1169368"/>
          <a:ext cx="816056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Выноска со стрелкой вниз 2"/>
          <p:cNvSpPr/>
          <p:nvPr/>
        </p:nvSpPr>
        <p:spPr>
          <a:xfrm>
            <a:off x="755576" y="0"/>
            <a:ext cx="7920880" cy="148478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Analiz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sintez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bevosita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</a:t>
            </a:r>
            <a:r>
              <a:rPr lang="en-US" sz="2400" dirty="0" smtClean="0"/>
              <a:t>  </a:t>
            </a:r>
            <a:r>
              <a:rPr lang="en-US" sz="2400" dirty="0" err="1" smtClean="0"/>
              <a:t>bog’langan</a:t>
            </a:r>
            <a:r>
              <a:rPr lang="en-US" sz="2400" dirty="0" smtClean="0"/>
              <a:t> </a:t>
            </a:r>
            <a:r>
              <a:rPr lang="en-US" sz="2400" dirty="0" err="1" smtClean="0"/>
              <a:t>yagona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jarayonning</a:t>
            </a:r>
            <a:r>
              <a:rPr lang="en-US" sz="2400" dirty="0" smtClean="0"/>
              <a:t> 2 </a:t>
            </a:r>
            <a:r>
              <a:rPr lang="en-US" sz="2400" dirty="0" err="1" smtClean="0"/>
              <a:t>tomonidir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82791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3528" y="2852936"/>
            <a:ext cx="4248472" cy="288032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Taqqoslash</a:t>
            </a:r>
            <a:r>
              <a:rPr lang="en-US" sz="2400" dirty="0" smtClean="0"/>
              <a:t>- </a:t>
            </a:r>
            <a:r>
              <a:rPr lang="en-US" sz="2400" dirty="0" err="1" smtClean="0"/>
              <a:t>shunday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operatsiyasidirki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</a:t>
            </a:r>
            <a:r>
              <a:rPr lang="en-US" sz="2400" dirty="0" smtClean="0"/>
              <a:t> </a:t>
            </a:r>
            <a:r>
              <a:rPr lang="en-US" sz="2400" dirty="0" err="1" smtClean="0"/>
              <a:t>vositasi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obektiv</a:t>
            </a:r>
            <a:r>
              <a:rPr lang="en-US" sz="2400" dirty="0" smtClean="0"/>
              <a:t> </a:t>
            </a:r>
            <a:r>
              <a:rPr lang="en-US" sz="2400" dirty="0" err="1" smtClean="0"/>
              <a:t>dunyodagi</a:t>
            </a:r>
            <a:r>
              <a:rPr lang="en-US" sz="2400" dirty="0" smtClean="0"/>
              <a:t> </a:t>
            </a:r>
            <a:r>
              <a:rPr lang="en-US" sz="2400" dirty="0" err="1" smtClean="0"/>
              <a:t>narsa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hodisalarning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bir-biriga</a:t>
            </a:r>
            <a:r>
              <a:rPr lang="en-US" sz="2400" dirty="0" smtClean="0"/>
              <a:t> </a:t>
            </a:r>
            <a:r>
              <a:rPr lang="en-US" sz="2400" dirty="0" err="1" smtClean="0"/>
              <a:t>o’xshashligi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bir-biridan</a:t>
            </a:r>
            <a:r>
              <a:rPr lang="en-US" sz="2400" dirty="0" smtClean="0"/>
              <a:t> </a:t>
            </a:r>
            <a:r>
              <a:rPr lang="en-US" sz="2400" dirty="0" err="1" smtClean="0"/>
              <a:t>farqi</a:t>
            </a:r>
            <a:r>
              <a:rPr lang="en-US" sz="2400" dirty="0" smtClean="0"/>
              <a:t> </a:t>
            </a:r>
            <a:r>
              <a:rPr lang="en-US" sz="2400" dirty="0" err="1" smtClean="0"/>
              <a:t>aniqlnadi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5076056" y="2852936"/>
            <a:ext cx="3888432" cy="288032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Abstraksiya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jarayonida</a:t>
            </a:r>
            <a:r>
              <a:rPr lang="en-US" sz="2400" dirty="0" smtClean="0"/>
              <a:t> </a:t>
            </a:r>
            <a:r>
              <a:rPr lang="en-US" sz="2400" dirty="0" err="1" smtClean="0"/>
              <a:t>obektdan</a:t>
            </a:r>
            <a:r>
              <a:rPr lang="en-US" sz="2400" dirty="0" smtClean="0"/>
              <a:t> </a:t>
            </a:r>
            <a:r>
              <a:rPr lang="en-US" sz="2400" dirty="0" err="1" smtClean="0"/>
              <a:t>ajratib</a:t>
            </a:r>
            <a:r>
              <a:rPr lang="en-US" sz="2400" dirty="0" smtClean="0"/>
              <a:t> </a:t>
            </a:r>
            <a:r>
              <a:rPr lang="en-US" sz="2400" dirty="0" err="1" smtClean="0"/>
              <a:t>olingan</a:t>
            </a:r>
            <a:r>
              <a:rPr lang="en-US" sz="2400" dirty="0" smtClean="0"/>
              <a:t> </a:t>
            </a:r>
            <a:r>
              <a:rPr lang="en-US" sz="2400" dirty="0" err="1" smtClean="0"/>
              <a:t>belgining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o’zi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tafakkurning</a:t>
            </a:r>
            <a:r>
              <a:rPr lang="en-US" sz="2400" dirty="0" smtClean="0"/>
              <a:t> </a:t>
            </a:r>
            <a:r>
              <a:rPr lang="en-US" sz="2400" dirty="0" err="1" smtClean="0"/>
              <a:t>mustaqil</a:t>
            </a:r>
            <a:r>
              <a:rPr lang="en-US" sz="2400" dirty="0" smtClean="0"/>
              <a:t> </a:t>
            </a:r>
            <a:r>
              <a:rPr lang="en-US" sz="2400" dirty="0" err="1" smtClean="0"/>
              <a:t>obekti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 </a:t>
            </a:r>
            <a:r>
              <a:rPr lang="en-US" sz="2400" dirty="0" err="1" smtClean="0"/>
              <a:t>qoladi</a:t>
            </a:r>
            <a:r>
              <a:rPr lang="en-US" sz="2400" dirty="0" smtClean="0"/>
              <a:t>. </a:t>
            </a:r>
            <a:r>
              <a:rPr lang="en-US" sz="2400" dirty="0" err="1" smtClean="0"/>
              <a:t>Abstraksiya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operatsiyasi</a:t>
            </a:r>
            <a:r>
              <a:rPr lang="en-US" sz="2400" dirty="0" smtClean="0"/>
              <a:t> </a:t>
            </a:r>
            <a:r>
              <a:rPr lang="en-US" sz="2400" dirty="0" err="1" smtClean="0"/>
              <a:t>analiz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vujudga</a:t>
            </a:r>
            <a:r>
              <a:rPr lang="en-US" sz="2400" dirty="0" smtClean="0"/>
              <a:t> </a:t>
            </a:r>
            <a:r>
              <a:rPr lang="en-US" sz="2400" dirty="0" err="1" smtClean="0"/>
              <a:t>keladi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323528" y="1412776"/>
            <a:ext cx="2520280" cy="15841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taqqoslash</a:t>
            </a:r>
            <a:endParaRPr lang="ru-RU" sz="3200" dirty="0"/>
          </a:p>
        </p:txBody>
      </p:sp>
      <p:sp>
        <p:nvSpPr>
          <p:cNvPr id="7" name="Стрелка влево 6"/>
          <p:cNvSpPr/>
          <p:nvPr/>
        </p:nvSpPr>
        <p:spPr>
          <a:xfrm>
            <a:off x="6588224" y="1268760"/>
            <a:ext cx="2376264" cy="172819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abstraksiya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08966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9752" y="188640"/>
            <a:ext cx="4104456" cy="810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UMUMLASHTIRISH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628800"/>
            <a:ext cx="208823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MAZMUNIGA  KO’RA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924944"/>
            <a:ext cx="230425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ELEMENTAR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861048"/>
            <a:ext cx="230425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EMPIRIK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4869160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TUSHUNCHALI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5877272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NAZARIY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23928" y="1340768"/>
            <a:ext cx="489654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FIKIRNING YO’NALISHIGA  KO’RA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2564904"/>
            <a:ext cx="32403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XUSUSIYDAN UMUMIYGA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580112" y="3501008"/>
            <a:ext cx="33843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UMUMIYDAN XUSUSIYGA</a:t>
            </a:r>
            <a:endParaRPr lang="ru-RU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932040" y="4365104"/>
            <a:ext cx="40324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YAKKADAN UMUMIYGA VA UNDAN XUSUSIYGA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535996" y="5085184"/>
            <a:ext cx="44284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UMUMIYDAN XUSUSIYGA VA O’SHA UMUMIYDAN YANADA UMUMIYGA</a:t>
            </a:r>
            <a:endParaRPr 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716016" y="6093296"/>
            <a:ext cx="42484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KAMROQ UMUMIYDAN YANADA UMUMIYGA</a:t>
            </a:r>
            <a:endParaRPr lang="ru-RU" dirty="0"/>
          </a:p>
        </p:txBody>
      </p:sp>
      <p:cxnSp>
        <p:nvCxnSpPr>
          <p:cNvPr id="17" name="Прямая со стрелкой 16"/>
          <p:cNvCxnSpPr>
            <a:stCxn id="4" idx="1"/>
          </p:cNvCxnSpPr>
          <p:nvPr/>
        </p:nvCxnSpPr>
        <p:spPr>
          <a:xfrm flipH="1">
            <a:off x="1295636" y="593685"/>
            <a:ext cx="1044116" cy="6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>
            <a:stCxn id="4" idx="3"/>
          </p:cNvCxnSpPr>
          <p:nvPr/>
        </p:nvCxnSpPr>
        <p:spPr>
          <a:xfrm>
            <a:off x="6444208" y="593685"/>
            <a:ext cx="1008112" cy="747083"/>
          </a:xfrm>
          <a:prstGeom prst="bentConnector3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5" idx="0"/>
          </p:cNvCxnSpPr>
          <p:nvPr/>
        </p:nvCxnSpPr>
        <p:spPr>
          <a:xfrm>
            <a:off x="1295636" y="656692"/>
            <a:ext cx="0" cy="972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51520" y="2564904"/>
            <a:ext cx="0" cy="3672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9" idx="1"/>
          </p:cNvCxnSpPr>
          <p:nvPr/>
        </p:nvCxnSpPr>
        <p:spPr>
          <a:xfrm>
            <a:off x="251520" y="6237312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8" idx="1"/>
          </p:cNvCxnSpPr>
          <p:nvPr/>
        </p:nvCxnSpPr>
        <p:spPr>
          <a:xfrm>
            <a:off x="251520" y="522920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7" idx="1"/>
          </p:cNvCxnSpPr>
          <p:nvPr/>
        </p:nvCxnSpPr>
        <p:spPr>
          <a:xfrm>
            <a:off x="251520" y="4185084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6" idx="1"/>
          </p:cNvCxnSpPr>
          <p:nvPr/>
        </p:nvCxnSpPr>
        <p:spPr>
          <a:xfrm>
            <a:off x="251520" y="321297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3923928" y="2096852"/>
            <a:ext cx="0" cy="4320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endCxn id="15" idx="1"/>
          </p:cNvCxnSpPr>
          <p:nvPr/>
        </p:nvCxnSpPr>
        <p:spPr>
          <a:xfrm flipV="1">
            <a:off x="3923928" y="6345324"/>
            <a:ext cx="79208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endCxn id="14" idx="1"/>
          </p:cNvCxnSpPr>
          <p:nvPr/>
        </p:nvCxnSpPr>
        <p:spPr>
          <a:xfrm>
            <a:off x="3923928" y="5481228"/>
            <a:ext cx="6120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13" idx="1"/>
          </p:cNvCxnSpPr>
          <p:nvPr/>
        </p:nvCxnSpPr>
        <p:spPr>
          <a:xfrm>
            <a:off x="3923928" y="4617132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endCxn id="12" idx="1"/>
          </p:cNvCxnSpPr>
          <p:nvPr/>
        </p:nvCxnSpPr>
        <p:spPr>
          <a:xfrm>
            <a:off x="3923928" y="3753036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11" idx="1"/>
          </p:cNvCxnSpPr>
          <p:nvPr/>
        </p:nvCxnSpPr>
        <p:spPr>
          <a:xfrm>
            <a:off x="3923928" y="2744924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523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52592300"/>
              </p:ext>
            </p:extLst>
          </p:nvPr>
        </p:nvGraphicFramePr>
        <p:xfrm>
          <a:off x="251520" y="260648"/>
          <a:ext cx="8640960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6969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907704" y="2348880"/>
            <a:ext cx="6120680" cy="331236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Fikr</a:t>
            </a:r>
            <a:r>
              <a:rPr lang="en-US" sz="2400" dirty="0" smtClean="0"/>
              <a:t> </a:t>
            </a:r>
            <a:r>
              <a:rPr lang="en-US" sz="2400" dirty="0" err="1" smtClean="0"/>
              <a:t>obektiv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hisoblangan</a:t>
            </a:r>
            <a:r>
              <a:rPr lang="en-US" sz="2400" dirty="0" smtClean="0"/>
              <a:t> </a:t>
            </a:r>
            <a:r>
              <a:rPr lang="en-US" sz="2400" dirty="0" err="1" smtClean="0"/>
              <a:t>narsa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hodisalarni</a:t>
            </a:r>
            <a:r>
              <a:rPr lang="en-US" sz="2400" dirty="0" smtClean="0"/>
              <a:t> </a:t>
            </a:r>
            <a:r>
              <a:rPr lang="en-US" sz="2400" dirty="0" err="1" smtClean="0"/>
              <a:t>zamon</a:t>
            </a:r>
            <a:r>
              <a:rPr lang="en-US" sz="2400" dirty="0" smtClean="0"/>
              <a:t>, </a:t>
            </a:r>
            <a:r>
              <a:rPr lang="en-US" sz="2400" dirty="0" err="1" smtClean="0"/>
              <a:t>makon</a:t>
            </a:r>
            <a:r>
              <a:rPr lang="en-US" sz="2400" dirty="0" smtClean="0"/>
              <a:t>,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mantiqiy</a:t>
            </a:r>
            <a:r>
              <a:rPr lang="en-US" sz="2400" dirty="0" smtClean="0"/>
              <a:t> </a:t>
            </a:r>
            <a:r>
              <a:rPr lang="en-US" sz="2400" dirty="0" err="1" smtClean="0"/>
              <a:t>jihatdan</a:t>
            </a:r>
            <a:r>
              <a:rPr lang="en-US" sz="2400" dirty="0" smtClean="0"/>
              <a:t> </a:t>
            </a:r>
            <a:r>
              <a:rPr lang="en-US" sz="2400" dirty="0" err="1" smtClean="0"/>
              <a:t>ma’lum</a:t>
            </a:r>
            <a:r>
              <a:rPr lang="en-US" sz="2400" dirty="0" smtClean="0"/>
              <a:t> </a:t>
            </a:r>
            <a:r>
              <a:rPr lang="en-US" sz="2400" dirty="0" err="1" smtClean="0"/>
              <a:t>tartibda</a:t>
            </a:r>
            <a:r>
              <a:rPr lang="en-US" sz="2400" dirty="0" smtClean="0"/>
              <a:t> </a:t>
            </a:r>
            <a:r>
              <a:rPr lang="en-US" sz="2400" dirty="0" err="1" smtClean="0"/>
              <a:t>joylashtirishdan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 </a:t>
            </a:r>
            <a:r>
              <a:rPr lang="en-US" sz="2400" dirty="0" err="1" smtClean="0"/>
              <a:t>fikr</a:t>
            </a:r>
            <a:r>
              <a:rPr lang="en-US" sz="2400" dirty="0" smtClean="0"/>
              <a:t> </a:t>
            </a:r>
            <a:r>
              <a:rPr lang="en-US" sz="2400" dirty="0" err="1" smtClean="0"/>
              <a:t>yuritish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operatsiyasi</a:t>
            </a:r>
            <a:r>
              <a:rPr lang="en-US" sz="2400" dirty="0" smtClean="0"/>
              <a:t> </a:t>
            </a:r>
            <a:r>
              <a:rPr lang="en-US" sz="2400" dirty="0" err="1" smtClean="0"/>
              <a:t>bilimlarni</a:t>
            </a:r>
            <a:r>
              <a:rPr lang="en-US" sz="2400" dirty="0" smtClean="0"/>
              <a:t> </a:t>
            </a:r>
            <a:r>
              <a:rPr lang="en-US" sz="2400" dirty="0" err="1" smtClean="0"/>
              <a:t>o’zlashtirishda</a:t>
            </a:r>
            <a:r>
              <a:rPr lang="en-US" sz="2400" dirty="0" smtClean="0"/>
              <a:t>, </a:t>
            </a:r>
            <a:r>
              <a:rPr lang="en-US" sz="2400" dirty="0" err="1" smtClean="0"/>
              <a:t>ko’nikma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malakalarni</a:t>
            </a:r>
            <a:r>
              <a:rPr lang="en-US" sz="2400" dirty="0" smtClean="0"/>
              <a:t> </a:t>
            </a:r>
            <a:r>
              <a:rPr lang="en-US" sz="2400" dirty="0" err="1" smtClean="0"/>
              <a:t>tartibga</a:t>
            </a:r>
            <a:r>
              <a:rPr lang="en-US" sz="2400" dirty="0" smtClean="0"/>
              <a:t> </a:t>
            </a:r>
            <a:r>
              <a:rPr lang="en-US" sz="2400" dirty="0" err="1" smtClean="0"/>
              <a:t>solishda</a:t>
            </a:r>
            <a:r>
              <a:rPr lang="en-US" sz="2400" dirty="0" smtClean="0"/>
              <a:t> </a:t>
            </a:r>
            <a:r>
              <a:rPr lang="en-US" sz="2400" dirty="0" err="1" smtClean="0"/>
              <a:t>muhim</a:t>
            </a:r>
            <a:r>
              <a:rPr lang="en-US" sz="2400" dirty="0" smtClean="0"/>
              <a:t> </a:t>
            </a:r>
            <a:r>
              <a:rPr lang="en-US" sz="2400" dirty="0" err="1" smtClean="0"/>
              <a:t>rol</a:t>
            </a:r>
            <a:r>
              <a:rPr lang="en-US" sz="2400" dirty="0" smtClean="0"/>
              <a:t> </a:t>
            </a:r>
            <a:r>
              <a:rPr lang="en-US" sz="2400" dirty="0" err="1" smtClean="0"/>
              <a:t>o’ynaydi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67544" y="908720"/>
            <a:ext cx="3528392" cy="15841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sistemalshtirish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49010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667143" cy="1584176"/>
          </a:xfrm>
        </p:spPr>
        <p:txBody>
          <a:bodyPr/>
          <a:lstStyle/>
          <a:p>
            <a:r>
              <a:rPr lang="en-US" dirty="0" smtClean="0"/>
              <a:t>TAFAKKUR SHAKLLARI</a:t>
            </a:r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1348408" y="1628800"/>
            <a:ext cx="6336704" cy="46085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Psixologiyada</a:t>
            </a:r>
            <a:r>
              <a:rPr lang="en-US" sz="2800" dirty="0" smtClean="0"/>
              <a:t> </a:t>
            </a:r>
            <a:r>
              <a:rPr lang="en-US" sz="2800" dirty="0" err="1" smtClean="0"/>
              <a:t>nutq</a:t>
            </a:r>
            <a:r>
              <a:rPr lang="en-US" sz="2800" dirty="0" smtClean="0"/>
              <a:t> </a:t>
            </a:r>
            <a:r>
              <a:rPr lang="en-US" sz="2800" dirty="0" err="1" smtClean="0"/>
              <a:t>fikr</a:t>
            </a:r>
            <a:r>
              <a:rPr lang="en-US" sz="2800" dirty="0" smtClean="0"/>
              <a:t> </a:t>
            </a:r>
            <a:r>
              <a:rPr lang="en-US" sz="2800" dirty="0" err="1" smtClean="0"/>
              <a:t>yuritish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faoliyatining</a:t>
            </a:r>
            <a:r>
              <a:rPr lang="en-US" sz="2800" dirty="0" smtClean="0"/>
              <a:t> </a:t>
            </a:r>
            <a:r>
              <a:rPr lang="en-US" sz="2800" dirty="0" err="1" smtClean="0"/>
              <a:t>vositasi</a:t>
            </a:r>
            <a:r>
              <a:rPr lang="en-US" sz="2800" dirty="0" smtClean="0"/>
              <a:t> deb </a:t>
            </a:r>
            <a:r>
              <a:rPr lang="en-US" sz="2800" dirty="0" err="1" smtClean="0"/>
              <a:t>yuritiladi</a:t>
            </a:r>
            <a:r>
              <a:rPr lang="en-US" sz="2800" dirty="0" smtClean="0"/>
              <a:t>. </a:t>
            </a:r>
            <a:r>
              <a:rPr lang="en-US" sz="2800" dirty="0" err="1" smtClean="0"/>
              <a:t>Odatda</a:t>
            </a:r>
            <a:r>
              <a:rPr lang="en-US" sz="2800" dirty="0" smtClean="0"/>
              <a:t> </a:t>
            </a:r>
            <a:r>
              <a:rPr lang="en-US" sz="2800" dirty="0" err="1" smtClean="0"/>
              <a:t>nutq</a:t>
            </a:r>
            <a:r>
              <a:rPr lang="en-US" sz="2800" dirty="0" smtClean="0"/>
              <a:t> </a:t>
            </a:r>
            <a:r>
              <a:rPr lang="en-US" sz="2800" dirty="0" err="1" smtClean="0"/>
              <a:t>tafakkur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</a:t>
            </a:r>
            <a:r>
              <a:rPr lang="en-US" sz="2800" dirty="0" err="1" smtClean="0"/>
              <a:t>hukumlar</a:t>
            </a:r>
            <a:r>
              <a:rPr lang="en-US" sz="2800" dirty="0" smtClean="0"/>
              <a:t>, </a:t>
            </a:r>
            <a:r>
              <a:rPr lang="en-US" sz="2800" dirty="0" err="1" smtClean="0"/>
              <a:t>hulosa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tushunchalar</a:t>
            </a:r>
            <a:r>
              <a:rPr lang="en-US" sz="2800" dirty="0" smtClean="0"/>
              <a:t> </a:t>
            </a:r>
            <a:r>
              <a:rPr lang="en-US" sz="2800" dirty="0" err="1" smtClean="0"/>
              <a:t>tafakkurning</a:t>
            </a:r>
            <a:r>
              <a:rPr lang="en-US" sz="2800" dirty="0" smtClean="0"/>
              <a:t> </a:t>
            </a:r>
            <a:r>
              <a:rPr lang="en-US" sz="2800" dirty="0" err="1" smtClean="0"/>
              <a:t>spetsifik</a:t>
            </a:r>
            <a:r>
              <a:rPr lang="en-US" sz="2800" dirty="0" smtClean="0"/>
              <a:t> </a:t>
            </a:r>
            <a:r>
              <a:rPr lang="en-US" sz="2800" dirty="0" err="1" smtClean="0"/>
              <a:t>shakllari</a:t>
            </a:r>
            <a:r>
              <a:rPr lang="en-US" sz="2800" dirty="0" smtClean="0"/>
              <a:t> deb </a:t>
            </a:r>
            <a:r>
              <a:rPr lang="en-US" sz="2800" dirty="0" err="1" smtClean="0"/>
              <a:t>ataladi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23657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620688"/>
            <a:ext cx="475252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TAFAKKUR  SHAKLLARI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636912"/>
            <a:ext cx="216024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xukm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2636912"/>
            <a:ext cx="216024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tushuncha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4208" y="2636912"/>
            <a:ext cx="244827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Xulosa</a:t>
            </a:r>
            <a:r>
              <a:rPr lang="en-US" sz="3200" dirty="0" smtClean="0"/>
              <a:t> </a:t>
            </a:r>
            <a:r>
              <a:rPr lang="en-US" sz="3200" dirty="0" err="1" smtClean="0"/>
              <a:t>chiqarish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4653136"/>
            <a:ext cx="2160240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Juz’iy</a:t>
            </a:r>
            <a:r>
              <a:rPr lang="en-US" sz="2800" dirty="0" smtClean="0"/>
              <a:t>, </a:t>
            </a:r>
            <a:r>
              <a:rPr lang="en-US" sz="2800" dirty="0" err="1" smtClean="0"/>
              <a:t>tahminiy</a:t>
            </a:r>
            <a:r>
              <a:rPr lang="en-US" sz="2800" dirty="0" smtClean="0"/>
              <a:t>, </a:t>
            </a:r>
            <a:r>
              <a:rPr lang="en-US" sz="2800" dirty="0" err="1" smtClean="0"/>
              <a:t>shartli</a:t>
            </a:r>
            <a:r>
              <a:rPr lang="en-US" sz="2800" dirty="0" smtClean="0"/>
              <a:t>, </a:t>
            </a:r>
            <a:r>
              <a:rPr lang="en-US" sz="2800" dirty="0" err="1" smtClean="0"/>
              <a:t>tasdiqlovchi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75856" y="4365104"/>
            <a:ext cx="2592288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Yakka</a:t>
            </a:r>
            <a:r>
              <a:rPr lang="en-US" sz="2400" dirty="0" smtClean="0"/>
              <a:t>, </a:t>
            </a:r>
            <a:r>
              <a:rPr lang="en-US" sz="2400" dirty="0" err="1" smtClean="0"/>
              <a:t>konkret</a:t>
            </a:r>
            <a:r>
              <a:rPr lang="en-US" sz="2400" dirty="0" smtClean="0"/>
              <a:t>, </a:t>
            </a:r>
            <a:r>
              <a:rPr lang="en-US" sz="2400" dirty="0" err="1" smtClean="0"/>
              <a:t>umumiy</a:t>
            </a:r>
            <a:r>
              <a:rPr lang="en-US" sz="2400" dirty="0" smtClean="0"/>
              <a:t>, </a:t>
            </a:r>
            <a:r>
              <a:rPr lang="en-US" sz="2400" dirty="0" err="1" smtClean="0"/>
              <a:t>abstrakt</a:t>
            </a:r>
            <a:r>
              <a:rPr lang="en-US" sz="2400" dirty="0" smtClean="0"/>
              <a:t>, </a:t>
            </a:r>
            <a:r>
              <a:rPr lang="en-US" sz="2400" dirty="0" err="1" smtClean="0"/>
              <a:t>xususiy</a:t>
            </a:r>
            <a:r>
              <a:rPr lang="en-US" sz="2400" dirty="0" smtClean="0"/>
              <a:t>, </a:t>
            </a:r>
            <a:r>
              <a:rPr lang="en-US" sz="2400" dirty="0" err="1" smtClean="0"/>
              <a:t>to’planma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44208" y="4653136"/>
            <a:ext cx="2448272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Induktiv</a:t>
            </a:r>
            <a:r>
              <a:rPr lang="en-US" sz="3200" dirty="0" smtClean="0"/>
              <a:t>, </a:t>
            </a:r>
            <a:r>
              <a:rPr lang="en-US" sz="3200" dirty="0" err="1" smtClean="0"/>
              <a:t>deduktiv</a:t>
            </a:r>
            <a:r>
              <a:rPr lang="en-US" sz="3200" dirty="0" smtClean="0"/>
              <a:t>, </a:t>
            </a:r>
            <a:r>
              <a:rPr lang="en-US" sz="3200" dirty="0" err="1" smtClean="0"/>
              <a:t>analogik</a:t>
            </a:r>
            <a:endParaRPr lang="ru-RU" sz="3200" dirty="0"/>
          </a:p>
        </p:txBody>
      </p:sp>
      <p:cxnSp>
        <p:nvCxnSpPr>
          <p:cNvPr id="12" name="Прямая со стрелкой 11"/>
          <p:cNvCxnSpPr>
            <a:stCxn id="4" idx="1"/>
          </p:cNvCxnSpPr>
          <p:nvPr/>
        </p:nvCxnSpPr>
        <p:spPr>
          <a:xfrm flipH="1">
            <a:off x="1403648" y="1016732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463316" y="1016732"/>
            <a:ext cx="72008" cy="16201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4" idx="3"/>
          </p:cNvCxnSpPr>
          <p:nvPr/>
        </p:nvCxnSpPr>
        <p:spPr>
          <a:xfrm>
            <a:off x="7020272" y="101673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668344" y="1016732"/>
            <a:ext cx="0" cy="16201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6" idx="0"/>
          </p:cNvCxnSpPr>
          <p:nvPr/>
        </p:nvCxnSpPr>
        <p:spPr>
          <a:xfrm>
            <a:off x="4572000" y="1412776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6" idx="2"/>
          </p:cNvCxnSpPr>
          <p:nvPr/>
        </p:nvCxnSpPr>
        <p:spPr>
          <a:xfrm>
            <a:off x="4572000" y="357301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7" idx="2"/>
          </p:cNvCxnSpPr>
          <p:nvPr/>
        </p:nvCxnSpPr>
        <p:spPr>
          <a:xfrm>
            <a:off x="7668344" y="3573016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5" idx="2"/>
            <a:endCxn id="8" idx="0"/>
          </p:cNvCxnSpPr>
          <p:nvPr/>
        </p:nvCxnSpPr>
        <p:spPr>
          <a:xfrm>
            <a:off x="1547664" y="3573016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1862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1008112"/>
          </a:xfrm>
        </p:spPr>
        <p:txBody>
          <a:bodyPr/>
          <a:lstStyle/>
          <a:p>
            <a:r>
              <a:rPr lang="en-US" dirty="0" smtClean="0"/>
              <a:t>TAFAKKUR  SIFATLARI</a:t>
            </a:r>
            <a:endParaRPr lang="ru-RU" dirty="0"/>
          </a:p>
        </p:txBody>
      </p:sp>
      <p:sp>
        <p:nvSpPr>
          <p:cNvPr id="4" name="Блок-схема: типовой процесс 3"/>
          <p:cNvSpPr/>
          <p:nvPr/>
        </p:nvSpPr>
        <p:spPr>
          <a:xfrm>
            <a:off x="971600" y="1628800"/>
            <a:ext cx="7056784" cy="4608512"/>
          </a:xfrm>
          <a:prstGeom prst="flowChartPredefined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TAFAKKUR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bilish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jarayonlari</a:t>
            </a:r>
            <a:r>
              <a:rPr lang="en-US" sz="2800" dirty="0" smtClean="0"/>
              <a:t> </a:t>
            </a:r>
            <a:r>
              <a:rPr lang="en-US" sz="2800" dirty="0" err="1" smtClean="0"/>
              <a:t>kabi</a:t>
            </a:r>
            <a:r>
              <a:rPr lang="en-US" sz="2800" dirty="0" smtClean="0"/>
              <a:t> </a:t>
            </a:r>
            <a:r>
              <a:rPr lang="en-US" sz="2800" dirty="0" err="1" smtClean="0"/>
              <a:t>o’zining</a:t>
            </a:r>
            <a:r>
              <a:rPr lang="en-US" sz="2800" dirty="0" smtClean="0"/>
              <a:t> individual </a:t>
            </a:r>
            <a:r>
              <a:rPr lang="en-US" sz="2800" dirty="0" err="1" smtClean="0"/>
              <a:t>xususiyatlariga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bo’lib</a:t>
            </a:r>
            <a:r>
              <a:rPr lang="en-US" sz="2800" dirty="0" smtClean="0"/>
              <a:t>, </a:t>
            </a:r>
            <a:r>
              <a:rPr lang="en-US" sz="2800" dirty="0" err="1" smtClean="0"/>
              <a:t>fikr</a:t>
            </a:r>
            <a:r>
              <a:rPr lang="en-US" sz="2800" dirty="0" smtClean="0"/>
              <a:t> </a:t>
            </a:r>
            <a:r>
              <a:rPr lang="en-US" sz="2800" dirty="0" err="1" smtClean="0"/>
              <a:t>yuritish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faoliyatining</a:t>
            </a:r>
            <a:r>
              <a:rPr lang="en-US" sz="2800" dirty="0" smtClean="0"/>
              <a:t> </a:t>
            </a:r>
            <a:r>
              <a:rPr lang="en-US" sz="2800" dirty="0" err="1" smtClean="0"/>
              <a:t>shakllari</a:t>
            </a:r>
            <a:r>
              <a:rPr lang="en-US" sz="2800" dirty="0" smtClean="0"/>
              <a:t>, </a:t>
            </a:r>
            <a:r>
              <a:rPr lang="en-US" sz="2800" dirty="0" err="1" smtClean="0"/>
              <a:t>vositalari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operatsiyalarining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munosabatlari</a:t>
            </a:r>
            <a:r>
              <a:rPr lang="en-US" sz="2800" dirty="0" smtClean="0"/>
              <a:t> </a:t>
            </a:r>
            <a:r>
              <a:rPr lang="en-US" sz="2800" dirty="0" err="1" smtClean="0"/>
              <a:t>kishilarda</a:t>
            </a:r>
            <a:r>
              <a:rPr lang="en-US" sz="2800" dirty="0" smtClean="0"/>
              <a:t>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namoyon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bo’lishida</a:t>
            </a:r>
            <a:r>
              <a:rPr lang="en-US" sz="2800" dirty="0" smtClean="0"/>
              <a:t> </a:t>
            </a:r>
            <a:r>
              <a:rPr lang="en-US" sz="2800" dirty="0" err="1" smtClean="0"/>
              <a:t>o’z</a:t>
            </a:r>
            <a:r>
              <a:rPr lang="en-US" sz="2800" dirty="0" smtClean="0"/>
              <a:t> </a:t>
            </a:r>
            <a:r>
              <a:rPr lang="en-US" sz="2800" dirty="0" err="1" smtClean="0"/>
              <a:t>ifodasini</a:t>
            </a:r>
            <a:r>
              <a:rPr lang="en-US" sz="2800" dirty="0" smtClean="0"/>
              <a:t> </a:t>
            </a:r>
            <a:r>
              <a:rPr lang="en-US" sz="2800" dirty="0" err="1" smtClean="0"/>
              <a:t>topadi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67670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05119787"/>
              </p:ext>
            </p:extLst>
          </p:nvPr>
        </p:nvGraphicFramePr>
        <p:xfrm>
          <a:off x="323528" y="404664"/>
          <a:ext cx="8496944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04048" y="3284984"/>
            <a:ext cx="194421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tezligi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284984"/>
            <a:ext cx="165618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chuqurligi</a:t>
            </a:r>
            <a:endParaRPr lang="ru-RU" sz="2400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4572000" y="382504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6" idx="3"/>
          </p:cNvCxnSpPr>
          <p:nvPr/>
        </p:nvCxnSpPr>
        <p:spPr>
          <a:xfrm flipH="1">
            <a:off x="2123728" y="3825044"/>
            <a:ext cx="432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962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188640"/>
            <a:ext cx="6512511" cy="1368152"/>
          </a:xfrm>
        </p:spPr>
        <p:txBody>
          <a:bodyPr/>
          <a:lstStyle/>
          <a:p>
            <a:r>
              <a:rPr lang="en-US" dirty="0" smtClean="0"/>
              <a:t>TAFAKKUR TURLARI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700808"/>
            <a:ext cx="194421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Formulasiga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ko’ra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5776" y="1700808"/>
            <a:ext cx="172819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Topshiriq</a:t>
            </a:r>
            <a:r>
              <a:rPr lang="en-US" sz="2400" dirty="0" smtClean="0"/>
              <a:t> </a:t>
            </a:r>
            <a:r>
              <a:rPr lang="en-US" sz="2400" dirty="0" err="1" smtClean="0"/>
              <a:t>harakteriga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ko’ra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1700808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Fikr</a:t>
            </a:r>
            <a:r>
              <a:rPr lang="en-US" sz="2400" dirty="0" smtClean="0"/>
              <a:t> </a:t>
            </a:r>
            <a:r>
              <a:rPr lang="en-US" sz="2400" dirty="0" err="1" smtClean="0"/>
              <a:t>yoyiqligiga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ko’ra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020272" y="1700808"/>
            <a:ext cx="187220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Fikrning</a:t>
            </a:r>
            <a:r>
              <a:rPr lang="en-US" dirty="0" smtClean="0"/>
              <a:t> </a:t>
            </a:r>
            <a:r>
              <a:rPr lang="en-US" dirty="0" err="1" smtClean="0"/>
              <a:t>originallik</a:t>
            </a:r>
            <a:r>
              <a:rPr lang="en-US" dirty="0" smtClean="0"/>
              <a:t> </a:t>
            </a:r>
            <a:r>
              <a:rPr lang="en-US" dirty="0" err="1" smtClean="0"/>
              <a:t>darajasiga</a:t>
            </a:r>
            <a:r>
              <a:rPr lang="en-US" dirty="0" smtClean="0"/>
              <a:t> </a:t>
            </a:r>
            <a:r>
              <a:rPr lang="en-US" dirty="0" err="1" smtClean="0"/>
              <a:t>ko’ra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3933056"/>
            <a:ext cx="1944216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Ko’rgazmali-xarakatli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ko’rgazmali-obrazli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3933056"/>
            <a:ext cx="1728192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Amaliy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</a:t>
            </a:r>
            <a:r>
              <a:rPr lang="en-US" sz="2800" dirty="0" smtClean="0"/>
              <a:t> </a:t>
            </a:r>
            <a:r>
              <a:rPr lang="en-US" sz="2800" dirty="0" err="1" smtClean="0"/>
              <a:t>ixtiyorsiz</a:t>
            </a:r>
            <a:r>
              <a:rPr lang="en-US" sz="2800" dirty="0" smtClean="0"/>
              <a:t> </a:t>
            </a:r>
            <a:r>
              <a:rPr lang="en-US" sz="2800" dirty="0" err="1" smtClean="0"/>
              <a:t>ixtiyoriy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3933056"/>
            <a:ext cx="1872208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Konkret</a:t>
            </a:r>
            <a:r>
              <a:rPr lang="en-US" sz="2400" dirty="0" smtClean="0"/>
              <a:t> </a:t>
            </a:r>
            <a:r>
              <a:rPr lang="en-US" sz="2400" dirty="0" err="1" smtClean="0"/>
              <a:t>abstrakt</a:t>
            </a:r>
            <a:r>
              <a:rPr lang="en-US" sz="2400" dirty="0" smtClean="0"/>
              <a:t> </a:t>
            </a:r>
            <a:r>
              <a:rPr lang="en-US" sz="2400" dirty="0" err="1" smtClean="0"/>
              <a:t>realistik</a:t>
            </a:r>
            <a:r>
              <a:rPr lang="en-US" sz="2400" dirty="0" smtClean="0"/>
              <a:t> </a:t>
            </a:r>
            <a:r>
              <a:rPr lang="en-US" sz="2400" dirty="0" err="1" smtClean="0"/>
              <a:t>autistik</a:t>
            </a:r>
            <a:r>
              <a:rPr lang="en-US" sz="2400" dirty="0" smtClean="0"/>
              <a:t> </a:t>
            </a:r>
            <a:r>
              <a:rPr lang="en-US" sz="2400" dirty="0" err="1" smtClean="0"/>
              <a:t>intuntiv</a:t>
            </a:r>
            <a:r>
              <a:rPr lang="en-US" sz="2400" dirty="0" smtClean="0"/>
              <a:t> </a:t>
            </a:r>
            <a:r>
              <a:rPr lang="en-US" sz="2400" dirty="0" err="1" smtClean="0"/>
              <a:t>diskursiv</a:t>
            </a:r>
            <a:r>
              <a:rPr lang="en-US" sz="2400" dirty="0" smtClean="0"/>
              <a:t> </a:t>
            </a:r>
            <a:r>
              <a:rPr lang="en-US" sz="2400" dirty="0" err="1" smtClean="0"/>
              <a:t>diealiktik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020272" y="3933056"/>
            <a:ext cx="1872208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Reproduktiv</a:t>
            </a:r>
            <a:r>
              <a:rPr lang="en-US" sz="2400" dirty="0" smtClean="0"/>
              <a:t> </a:t>
            </a:r>
            <a:r>
              <a:rPr lang="en-US" sz="2400" dirty="0" err="1" smtClean="0"/>
              <a:t>produktiv</a:t>
            </a:r>
            <a:r>
              <a:rPr lang="en-US" sz="2400" dirty="0" smtClean="0"/>
              <a:t> </a:t>
            </a:r>
            <a:r>
              <a:rPr lang="en-US" sz="2400" dirty="0" err="1" smtClean="0"/>
              <a:t>ijodiy</a:t>
            </a:r>
            <a:r>
              <a:rPr lang="en-US" sz="2400" dirty="0" smtClean="0"/>
              <a:t> </a:t>
            </a:r>
            <a:r>
              <a:rPr lang="en-US" sz="2400" dirty="0" err="1" smtClean="0"/>
              <a:t>vizual</a:t>
            </a:r>
            <a:r>
              <a:rPr lang="en-US" sz="2400" dirty="0" smtClean="0"/>
              <a:t> </a:t>
            </a:r>
            <a:r>
              <a:rPr lang="en-US" sz="2400" dirty="0" err="1" smtClean="0"/>
              <a:t>fazoviy</a:t>
            </a:r>
            <a:endParaRPr lang="ru-RU" sz="2400" dirty="0"/>
          </a:p>
        </p:txBody>
      </p:sp>
      <p:cxnSp>
        <p:nvCxnSpPr>
          <p:cNvPr id="13" name="Прямая со стрелкой 12"/>
          <p:cNvCxnSpPr>
            <a:stCxn id="4" idx="2"/>
          </p:cNvCxnSpPr>
          <p:nvPr/>
        </p:nvCxnSpPr>
        <p:spPr>
          <a:xfrm>
            <a:off x="1151620" y="2996952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5" idx="2"/>
            <a:endCxn id="9" idx="0"/>
          </p:cNvCxnSpPr>
          <p:nvPr/>
        </p:nvCxnSpPr>
        <p:spPr>
          <a:xfrm>
            <a:off x="3419872" y="2996952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6" idx="2"/>
            <a:endCxn id="10" idx="0"/>
          </p:cNvCxnSpPr>
          <p:nvPr/>
        </p:nvCxnSpPr>
        <p:spPr>
          <a:xfrm>
            <a:off x="5652120" y="2996952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7" idx="2"/>
          </p:cNvCxnSpPr>
          <p:nvPr/>
        </p:nvCxnSpPr>
        <p:spPr>
          <a:xfrm>
            <a:off x="7956376" y="2996952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5398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827584" y="980728"/>
            <a:ext cx="3744416" cy="20882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Ko’rgazmali-harakatli</a:t>
            </a:r>
            <a:r>
              <a:rPr lang="en-US" sz="2800" dirty="0" smtClean="0"/>
              <a:t> </a:t>
            </a:r>
            <a:r>
              <a:rPr lang="en-US" sz="2800" dirty="0" err="1" smtClean="0"/>
              <a:t>tafakkur</a:t>
            </a:r>
            <a:endParaRPr lang="ru-RU" sz="2800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699792" y="3068960"/>
            <a:ext cx="5400600" cy="28083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Bola </a:t>
            </a:r>
            <a:r>
              <a:rPr lang="en-US" sz="2400" dirty="0" err="1" smtClean="0"/>
              <a:t>to’g’lishidan</a:t>
            </a:r>
            <a:r>
              <a:rPr lang="en-US" sz="2400" dirty="0" smtClean="0"/>
              <a:t> </a:t>
            </a:r>
            <a:r>
              <a:rPr lang="en-US" sz="2400" dirty="0" err="1" smtClean="0"/>
              <a:t>tortib</a:t>
            </a:r>
            <a:r>
              <a:rPr lang="en-US" sz="2400" dirty="0" smtClean="0"/>
              <a:t>, to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bog’cha</a:t>
            </a:r>
            <a:r>
              <a:rPr lang="en-US" sz="2400" dirty="0" smtClean="0"/>
              <a:t> </a:t>
            </a:r>
            <a:r>
              <a:rPr lang="en-US" sz="2400" dirty="0" err="1" smtClean="0"/>
              <a:t>yoshigacha</a:t>
            </a:r>
            <a:r>
              <a:rPr lang="en-US" sz="2400" dirty="0" smtClean="0"/>
              <a:t> </a:t>
            </a:r>
            <a:r>
              <a:rPr lang="en-US" sz="2400" dirty="0" err="1" smtClean="0"/>
              <a:t>davrni</a:t>
            </a:r>
            <a:r>
              <a:rPr lang="en-US" sz="2400" dirty="0" smtClean="0"/>
              <a:t> </a:t>
            </a:r>
            <a:r>
              <a:rPr lang="en-US" sz="2400" dirty="0" err="1" smtClean="0"/>
              <a:t>amaliy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faoliyatda</a:t>
            </a:r>
            <a:r>
              <a:rPr lang="en-US" sz="2400" dirty="0" smtClean="0"/>
              <a:t> </a:t>
            </a:r>
            <a:r>
              <a:rPr lang="en-US" sz="2400" dirty="0" err="1" smtClean="0"/>
              <a:t>ko’rgazmali-harakatli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o’sishining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pallasi</a:t>
            </a:r>
            <a:r>
              <a:rPr lang="en-US" sz="2400" dirty="0" smtClean="0"/>
              <a:t> deb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10258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971600" y="1340768"/>
            <a:ext cx="3528392" cy="19442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Ko’rgazmali-obrazli</a:t>
            </a:r>
            <a:r>
              <a:rPr lang="en-US" sz="2800" dirty="0" smtClean="0"/>
              <a:t> </a:t>
            </a:r>
            <a:r>
              <a:rPr lang="en-US" sz="2800" dirty="0" err="1" smtClean="0"/>
              <a:t>tafakkur</a:t>
            </a:r>
            <a:endParaRPr lang="ru-RU" sz="2800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275856" y="3212976"/>
            <a:ext cx="5184576" cy="259228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Inson</a:t>
            </a:r>
            <a:r>
              <a:rPr lang="en-US" sz="2400" dirty="0" smtClean="0"/>
              <a:t> </a:t>
            </a:r>
            <a:r>
              <a:rPr lang="en-US" sz="2400" dirty="0" err="1" smtClean="0"/>
              <a:t>tomonidan</a:t>
            </a:r>
            <a:r>
              <a:rPr lang="en-US" sz="2400" dirty="0" smtClean="0"/>
              <a:t> </a:t>
            </a:r>
            <a:r>
              <a:rPr lang="en-US" sz="2400" dirty="0" err="1" smtClean="0"/>
              <a:t>bevosita</a:t>
            </a:r>
            <a:r>
              <a:rPr lang="en-US" sz="2400" dirty="0" smtClean="0"/>
              <a:t> </a:t>
            </a:r>
            <a:r>
              <a:rPr lang="en-US" sz="2400" dirty="0" err="1" smtClean="0"/>
              <a:t>idrok</a:t>
            </a:r>
            <a:r>
              <a:rPr lang="en-US" sz="2400" dirty="0" smtClean="0"/>
              <a:t> </a:t>
            </a:r>
            <a:r>
              <a:rPr lang="en-US" sz="2400" dirty="0" err="1" smtClean="0"/>
              <a:t>qilinayotgan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predmetlar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, </a:t>
            </a:r>
            <a:r>
              <a:rPr lang="en-US" sz="2400" dirty="0" err="1" smtClean="0"/>
              <a:t>balki</a:t>
            </a:r>
            <a:r>
              <a:rPr lang="en-US" sz="2400" dirty="0" smtClean="0"/>
              <a:t> </a:t>
            </a:r>
            <a:r>
              <a:rPr lang="en-US" sz="2400" dirty="0" err="1" smtClean="0"/>
              <a:t>faqat</a:t>
            </a:r>
            <a:r>
              <a:rPr lang="en-US" sz="2400" dirty="0" smtClean="0"/>
              <a:t> </a:t>
            </a:r>
            <a:r>
              <a:rPr lang="en-US" sz="2400" dirty="0" err="1" smtClean="0"/>
              <a:t>tasavvur</a:t>
            </a:r>
            <a:r>
              <a:rPr lang="en-US" sz="2400" dirty="0" smtClean="0"/>
              <a:t> </a:t>
            </a:r>
            <a:r>
              <a:rPr lang="en-US" sz="2400" dirty="0" err="1" smtClean="0"/>
              <a:t>qilinayotgan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narsa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hodisalar</a:t>
            </a:r>
            <a:r>
              <a:rPr lang="en-US" sz="2400" dirty="0" smtClean="0"/>
              <a:t> </a:t>
            </a:r>
            <a:r>
              <a:rPr lang="en-US" sz="2400" dirty="0" err="1" smtClean="0"/>
              <a:t>haqida</a:t>
            </a:r>
            <a:r>
              <a:rPr lang="en-US" sz="2400" dirty="0" smtClean="0"/>
              <a:t> </a:t>
            </a:r>
            <a:r>
              <a:rPr lang="en-US" sz="2400" dirty="0" err="1" smtClean="0"/>
              <a:t>fikrlashdan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turi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ko’rgazmali-obrazli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deb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67859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971600" y="1124744"/>
            <a:ext cx="3528392" cy="2160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Intuitiv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analitik</a:t>
            </a:r>
            <a:r>
              <a:rPr lang="en-US" sz="2800" dirty="0" smtClean="0"/>
              <a:t> </a:t>
            </a:r>
            <a:r>
              <a:rPr lang="en-US" sz="2800" dirty="0" err="1" smtClean="0"/>
              <a:t>tafakkur</a:t>
            </a:r>
            <a:endParaRPr lang="ru-RU" sz="2800" dirty="0"/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3059832" y="2924944"/>
            <a:ext cx="5184576" cy="324036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aktivligiga</a:t>
            </a:r>
            <a:r>
              <a:rPr lang="en-US" sz="2400" dirty="0" smtClean="0"/>
              <a:t> </a:t>
            </a:r>
            <a:r>
              <a:rPr lang="en-US" sz="2400" dirty="0" err="1" smtClean="0"/>
              <a:t>qarab</a:t>
            </a:r>
            <a:r>
              <a:rPr lang="en-US" sz="2400" dirty="0" smtClean="0"/>
              <a:t> </a:t>
            </a:r>
            <a:r>
              <a:rPr lang="en-US" sz="2400" dirty="0" err="1" smtClean="0"/>
              <a:t>ixtiyorsiz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ixtiyoriy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turlariga</a:t>
            </a:r>
            <a:r>
              <a:rPr lang="en-US" sz="2400" dirty="0" smtClean="0"/>
              <a:t> </a:t>
            </a:r>
            <a:r>
              <a:rPr lang="en-US" sz="2400" dirty="0" err="1" smtClean="0"/>
              <a:t>ajrtiladi</a:t>
            </a:r>
            <a:r>
              <a:rPr lang="en-US" sz="2400" dirty="0" smtClean="0"/>
              <a:t>. </a:t>
            </a:r>
            <a:r>
              <a:rPr lang="en-US" sz="2400" dirty="0" err="1" smtClean="0"/>
              <a:t>Intuitsiya</a:t>
            </a:r>
            <a:r>
              <a:rPr lang="en-US" sz="2400" dirty="0" smtClean="0"/>
              <a:t> deb, </a:t>
            </a:r>
            <a:r>
              <a:rPr lang="en-US" sz="2400" dirty="0" err="1" smtClean="0"/>
              <a:t>mantiqiy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yordamida</a:t>
            </a:r>
            <a:r>
              <a:rPr lang="en-US" sz="2400" dirty="0" smtClean="0"/>
              <a:t> </a:t>
            </a:r>
            <a:r>
              <a:rPr lang="en-US" sz="2400" dirty="0" err="1" smtClean="0"/>
              <a:t>ko’p</a:t>
            </a:r>
            <a:r>
              <a:rPr lang="en-US" sz="2400" dirty="0" smtClean="0"/>
              <a:t> </a:t>
            </a:r>
            <a:r>
              <a:rPr lang="en-US" sz="2400" dirty="0" err="1" smtClean="0"/>
              <a:t>vaqtlar</a:t>
            </a:r>
            <a:r>
              <a:rPr lang="en-US" sz="2400" dirty="0" smtClean="0"/>
              <a:t> </a:t>
            </a:r>
            <a:r>
              <a:rPr lang="en-US" sz="2400" dirty="0" err="1" smtClean="0"/>
              <a:t>davomida</a:t>
            </a:r>
            <a:r>
              <a:rPr lang="en-US" sz="2400" dirty="0" smtClean="0"/>
              <a:t> </a:t>
            </a:r>
            <a:r>
              <a:rPr lang="en-US" sz="2400" dirty="0" err="1" smtClean="0"/>
              <a:t>hal</a:t>
            </a:r>
            <a:r>
              <a:rPr lang="en-US" sz="2400" dirty="0" smtClean="0"/>
              <a:t> </a:t>
            </a:r>
            <a:r>
              <a:rPr lang="en-US" sz="2400" dirty="0" err="1" smtClean="0"/>
              <a:t>qilinmagan</a:t>
            </a:r>
            <a:r>
              <a:rPr lang="en-US" sz="2400" dirty="0" smtClean="0"/>
              <a:t> </a:t>
            </a:r>
            <a:r>
              <a:rPr lang="en-US" sz="2400" dirty="0" err="1" smtClean="0"/>
              <a:t>aqliy</a:t>
            </a:r>
            <a:r>
              <a:rPr lang="en-US" sz="2400" dirty="0" smtClean="0"/>
              <a:t> </a:t>
            </a:r>
            <a:r>
              <a:rPr lang="en-US" sz="2400" dirty="0" err="1" smtClean="0"/>
              <a:t>vazifalarning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to’satdan</a:t>
            </a:r>
            <a:r>
              <a:rPr lang="en-US" sz="2400" dirty="0" smtClean="0"/>
              <a:t>, </a:t>
            </a:r>
            <a:r>
              <a:rPr lang="en-US" sz="2400" dirty="0" err="1" smtClean="0"/>
              <a:t>kutilmaganda</a:t>
            </a:r>
            <a:r>
              <a:rPr lang="en-US" sz="2400" dirty="0" smtClean="0"/>
              <a:t> </a:t>
            </a:r>
            <a:r>
              <a:rPr lang="en-US" sz="2400" dirty="0" err="1" smtClean="0"/>
              <a:t>hal</a:t>
            </a:r>
            <a:r>
              <a:rPr lang="en-US" sz="2400" dirty="0" smtClean="0"/>
              <a:t> </a:t>
            </a:r>
            <a:r>
              <a:rPr lang="en-US" sz="2400" dirty="0" err="1" smtClean="0"/>
              <a:t>qilinib</a:t>
            </a:r>
            <a:r>
              <a:rPr lang="en-US" sz="2400" dirty="0" smtClean="0"/>
              <a:t> </a:t>
            </a:r>
            <a:r>
              <a:rPr lang="en-US" sz="2400" dirty="0" err="1" smtClean="0"/>
              <a:t>qolishi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</a:t>
            </a:r>
            <a:r>
              <a:rPr lang="en-US" sz="2400" dirty="0" smtClean="0"/>
              <a:t>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4479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683568" y="980728"/>
            <a:ext cx="3816424" cy="2160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Ijodiy</a:t>
            </a:r>
            <a:r>
              <a:rPr lang="en-US" sz="3200" dirty="0" smtClean="0"/>
              <a:t> </a:t>
            </a:r>
            <a:r>
              <a:rPr lang="en-US" sz="3200" dirty="0" err="1" smtClean="0"/>
              <a:t>tafakkur</a:t>
            </a:r>
            <a:endParaRPr lang="ru-RU" sz="3200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79812" y="2564904"/>
            <a:ext cx="5652628" cy="324036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Ijodiy</a:t>
            </a:r>
            <a:r>
              <a:rPr lang="en-US" sz="2400" dirty="0" smtClean="0"/>
              <a:t> </a:t>
            </a:r>
            <a:r>
              <a:rPr lang="en-US" sz="2400" dirty="0" err="1" smtClean="0"/>
              <a:t>tafakkur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bilish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faoliyatidan</a:t>
            </a:r>
            <a:r>
              <a:rPr lang="en-US" sz="2400" dirty="0" smtClean="0"/>
              <a:t> </a:t>
            </a:r>
            <a:r>
              <a:rPr lang="en-US" sz="2400" dirty="0" err="1" smtClean="0"/>
              <a:t>biri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 , </a:t>
            </a:r>
            <a:r>
              <a:rPr lang="en-US" sz="2400" dirty="0" err="1" smtClean="0"/>
              <a:t>tadrijiy</a:t>
            </a:r>
            <a:r>
              <a:rPr lang="en-US" sz="2400" dirty="0" smtClean="0"/>
              <a:t> </a:t>
            </a:r>
            <a:r>
              <a:rPr lang="en-US" sz="2400" dirty="0" err="1" smtClean="0"/>
              <a:t>ravishda</a:t>
            </a:r>
            <a:r>
              <a:rPr lang="en-US" sz="2400" dirty="0" smtClean="0"/>
              <a:t>, </a:t>
            </a:r>
            <a:r>
              <a:rPr lang="en-US" sz="2400" dirty="0" err="1" smtClean="0"/>
              <a:t>izchil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bog’langan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topadi</a:t>
            </a:r>
            <a:r>
              <a:rPr lang="en-US" sz="2400" dirty="0" smtClean="0"/>
              <a:t>: </a:t>
            </a:r>
            <a:r>
              <a:rPr lang="en-US" sz="2400" dirty="0" err="1" smtClean="0"/>
              <a:t>dastavval</a:t>
            </a:r>
            <a:r>
              <a:rPr lang="en-US" sz="2400" dirty="0" smtClean="0"/>
              <a:t> </a:t>
            </a:r>
            <a:r>
              <a:rPr lang="en-US" sz="2400" dirty="0" err="1" smtClean="0"/>
              <a:t>savollar</a:t>
            </a:r>
            <a:r>
              <a:rPr lang="en-US" sz="2400" dirty="0" smtClean="0"/>
              <a:t> </a:t>
            </a:r>
            <a:r>
              <a:rPr lang="en-US" sz="2400" dirty="0" err="1" smtClean="0"/>
              <a:t>tug’iladi</a:t>
            </a:r>
            <a:r>
              <a:rPr lang="en-US" sz="2400" dirty="0" smtClean="0"/>
              <a:t>, </a:t>
            </a:r>
            <a:r>
              <a:rPr lang="en-US" sz="2400" dirty="0" err="1" smtClean="0"/>
              <a:t>vazifa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, </a:t>
            </a:r>
            <a:r>
              <a:rPr lang="en-US" sz="2400" dirty="0" err="1" smtClean="0"/>
              <a:t>masalani</a:t>
            </a:r>
            <a:r>
              <a:rPr lang="en-US" sz="2400" dirty="0" smtClean="0"/>
              <a:t> </a:t>
            </a:r>
            <a:r>
              <a:rPr lang="en-US" sz="2400" dirty="0" err="1" smtClean="0"/>
              <a:t>yechish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savollarga</a:t>
            </a:r>
            <a:r>
              <a:rPr lang="en-US" sz="2400" dirty="0" smtClean="0"/>
              <a:t> </a:t>
            </a:r>
            <a:r>
              <a:rPr lang="en-US" sz="2400" dirty="0" err="1" smtClean="0"/>
              <a:t>javob</a:t>
            </a:r>
            <a:r>
              <a:rPr lang="en-US" sz="2400" dirty="0" smtClean="0"/>
              <a:t> </a:t>
            </a:r>
            <a:r>
              <a:rPr lang="en-US" sz="2400" dirty="0" err="1" smtClean="0"/>
              <a:t>qidirish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</a:t>
            </a:r>
            <a:r>
              <a:rPr lang="en-US" sz="2400" dirty="0" smtClean="0"/>
              <a:t> </a:t>
            </a:r>
            <a:r>
              <a:rPr lang="en-US" sz="2400" dirty="0" err="1" smtClean="0"/>
              <a:t>vujudga</a:t>
            </a:r>
            <a:r>
              <a:rPr lang="en-US" sz="2400" dirty="0" smtClean="0"/>
              <a:t> </a:t>
            </a:r>
            <a:r>
              <a:rPr lang="en-US" sz="2400" dirty="0" err="1" smtClean="0"/>
              <a:t>keladi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194718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496943" cy="2060848"/>
          </a:xfrm>
        </p:spPr>
        <p:txBody>
          <a:bodyPr/>
          <a:lstStyle/>
          <a:p>
            <a:r>
              <a:rPr lang="en-US" dirty="0" smtClean="0"/>
              <a:t>SHAXSDA MUSTAQIL FIKRLASHNI SHAKLLANTIRISH VOSITALARI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611560" y="2348880"/>
            <a:ext cx="8136904" cy="43924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FIKRLASH YOKI FIKR YURITISH  </a:t>
            </a:r>
            <a:r>
              <a:rPr lang="en-US" sz="2400" dirty="0" err="1" smtClean="0"/>
              <a:t>aqliy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faoliyatning</a:t>
            </a:r>
            <a:r>
              <a:rPr lang="en-US" sz="2400" dirty="0" smtClean="0"/>
              <a:t>, </a:t>
            </a:r>
            <a:r>
              <a:rPr lang="en-US" sz="2400" dirty="0" err="1" smtClean="0"/>
              <a:t>aql-zakovatining</a:t>
            </a:r>
            <a:r>
              <a:rPr lang="en-US" sz="2400" dirty="0" smtClean="0"/>
              <a:t>, </a:t>
            </a:r>
            <a:r>
              <a:rPr lang="en-US" sz="2400" dirty="0" err="1" smtClean="0"/>
              <a:t>muomila</a:t>
            </a:r>
            <a:r>
              <a:rPr lang="en-US" sz="2400" dirty="0" smtClean="0"/>
              <a:t> </a:t>
            </a:r>
            <a:r>
              <a:rPr lang="en-US" sz="2400" dirty="0" err="1" smtClean="0"/>
              <a:t>maromining</a:t>
            </a:r>
            <a:r>
              <a:rPr lang="en-US" sz="2400" dirty="0" smtClean="0"/>
              <a:t>, </a:t>
            </a:r>
            <a:r>
              <a:rPr lang="en-US" sz="2400" dirty="0" err="1" smtClean="0"/>
              <a:t>ongli</a:t>
            </a:r>
            <a:r>
              <a:rPr lang="en-US" sz="2400" dirty="0" smtClean="0"/>
              <a:t> </a:t>
            </a:r>
            <a:r>
              <a:rPr lang="en-US" sz="2400" dirty="0" err="1" smtClean="0"/>
              <a:t>hulq-atvorining</a:t>
            </a:r>
            <a:r>
              <a:rPr lang="en-US" sz="2400" dirty="0" smtClean="0"/>
              <a:t> </a:t>
            </a:r>
            <a:r>
              <a:rPr lang="en-US" sz="2400" dirty="0" err="1" smtClean="0"/>
              <a:t>yuksak</a:t>
            </a:r>
            <a:r>
              <a:rPr lang="en-US" sz="2400" dirty="0" smtClean="0"/>
              <a:t> </a:t>
            </a:r>
            <a:r>
              <a:rPr lang="en-US" sz="2400" dirty="0" err="1" smtClean="0"/>
              <a:t>shakli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 </a:t>
            </a:r>
            <a:r>
              <a:rPr lang="en-US" sz="2400" dirty="0" err="1" smtClean="0"/>
              <a:t>Mustaqil</a:t>
            </a:r>
            <a:r>
              <a:rPr lang="en-US" sz="2400" dirty="0" smtClean="0"/>
              <a:t> </a:t>
            </a:r>
            <a:r>
              <a:rPr lang="en-US" sz="2400" dirty="0" err="1" smtClean="0"/>
              <a:t>fikrlash</a:t>
            </a:r>
            <a:r>
              <a:rPr lang="en-US" sz="2400" dirty="0" smtClean="0"/>
              <a:t> </a:t>
            </a:r>
            <a:r>
              <a:rPr lang="en-US" sz="2400" dirty="0" err="1" smtClean="0"/>
              <a:t>tevarak-atrofni</a:t>
            </a:r>
            <a:r>
              <a:rPr lang="en-US" sz="2400" dirty="0" smtClean="0"/>
              <a:t>, </a:t>
            </a:r>
            <a:r>
              <a:rPr lang="en-US" sz="2400" dirty="0" err="1" smtClean="0"/>
              <a:t>ijtimoiy</a:t>
            </a:r>
            <a:r>
              <a:rPr lang="en-US" sz="2400" dirty="0" smtClean="0"/>
              <a:t> </a:t>
            </a:r>
            <a:r>
              <a:rPr lang="en-US" sz="2400" dirty="0" err="1" smtClean="0"/>
              <a:t>muhitni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voqelikni</a:t>
            </a:r>
            <a:r>
              <a:rPr lang="en-US" sz="2400" dirty="0" smtClean="0"/>
              <a:t> </a:t>
            </a:r>
            <a:r>
              <a:rPr lang="en-US" sz="2400" dirty="0" err="1" smtClean="0"/>
              <a:t>bilish</a:t>
            </a:r>
            <a:r>
              <a:rPr lang="en-US" sz="2400" dirty="0" smtClean="0"/>
              <a:t> </a:t>
            </a:r>
            <a:r>
              <a:rPr lang="en-US" sz="2400" dirty="0" err="1" smtClean="0"/>
              <a:t>quroli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shaxsning</a:t>
            </a:r>
            <a:r>
              <a:rPr lang="en-US" sz="2400" dirty="0" smtClean="0"/>
              <a:t> </a:t>
            </a:r>
            <a:r>
              <a:rPr lang="en-US" sz="2400" dirty="0" err="1" smtClean="0"/>
              <a:t>keng</a:t>
            </a:r>
            <a:r>
              <a:rPr lang="en-US" sz="2400" dirty="0" smtClean="0"/>
              <a:t> </a:t>
            </a:r>
            <a:r>
              <a:rPr lang="en-US" sz="2400" dirty="0" err="1" smtClean="0"/>
              <a:t>ko’lamli</a:t>
            </a:r>
            <a:r>
              <a:rPr lang="en-US" sz="2400" dirty="0" smtClean="0"/>
              <a:t> </a:t>
            </a:r>
            <a:r>
              <a:rPr lang="en-US" sz="2400" dirty="0" err="1" smtClean="0"/>
              <a:t>aqliy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faoliyatini</a:t>
            </a:r>
            <a:r>
              <a:rPr lang="en-US" sz="2400" dirty="0" smtClean="0"/>
              <a:t> </a:t>
            </a:r>
            <a:r>
              <a:rPr lang="en-US" sz="2400" dirty="0" err="1" smtClean="0"/>
              <a:t>oqilona</a:t>
            </a:r>
            <a:r>
              <a:rPr lang="en-US" sz="2400" dirty="0" smtClean="0"/>
              <a:t>, </a:t>
            </a:r>
            <a:r>
              <a:rPr lang="en-US" sz="2400" dirty="0" err="1" smtClean="0"/>
              <a:t>omilkorlik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sharti</a:t>
            </a:r>
            <a:r>
              <a:rPr lang="en-US" sz="2400" dirty="0" smtClean="0"/>
              <a:t> </a:t>
            </a:r>
            <a:r>
              <a:rPr lang="en-US" sz="2400" dirty="0"/>
              <a:t> </a:t>
            </a:r>
            <a:r>
              <a:rPr lang="en-US" sz="2400" dirty="0" err="1" smtClean="0"/>
              <a:t>sanaladi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752144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1547664" y="620688"/>
            <a:ext cx="6480720" cy="129614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Kishi</a:t>
            </a:r>
            <a:r>
              <a:rPr lang="en-US" sz="2800" dirty="0" smtClean="0"/>
              <a:t> </a:t>
            </a:r>
            <a:r>
              <a:rPr lang="en-US" sz="2800" dirty="0" err="1" smtClean="0"/>
              <a:t>mustaqil</a:t>
            </a:r>
            <a:r>
              <a:rPr lang="en-US" sz="2800" dirty="0" smtClean="0"/>
              <a:t> </a:t>
            </a:r>
            <a:r>
              <a:rPr lang="en-US" sz="2800" dirty="0" err="1" smtClean="0"/>
              <a:t>fikr</a:t>
            </a:r>
            <a:r>
              <a:rPr lang="en-US" sz="2800" dirty="0" smtClean="0"/>
              <a:t> </a:t>
            </a:r>
            <a:r>
              <a:rPr lang="en-US" sz="2800" dirty="0" err="1" smtClean="0"/>
              <a:t>yuritish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faoliyatida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5" name="Блок-схема: память с посл. доступом 4"/>
          <p:cNvSpPr/>
          <p:nvPr/>
        </p:nvSpPr>
        <p:spPr>
          <a:xfrm>
            <a:off x="395536" y="2636912"/>
            <a:ext cx="2160240" cy="3816424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Aks</a:t>
            </a:r>
            <a:r>
              <a:rPr lang="en-US" sz="2400" dirty="0" smtClean="0"/>
              <a:t> </a:t>
            </a:r>
            <a:r>
              <a:rPr lang="en-US" sz="2400" dirty="0" err="1" smtClean="0"/>
              <a:t>ettirgan</a:t>
            </a:r>
            <a:r>
              <a:rPr lang="en-US" sz="2400" dirty="0" smtClean="0"/>
              <a:t>  </a:t>
            </a:r>
            <a:r>
              <a:rPr lang="en-US" sz="2400" dirty="0" err="1" smtClean="0"/>
              <a:t>sezgan</a:t>
            </a:r>
            <a:r>
              <a:rPr lang="en-US" sz="2400" dirty="0" smtClean="0"/>
              <a:t>  </a:t>
            </a:r>
            <a:r>
              <a:rPr lang="en-US" sz="2400" dirty="0" err="1" smtClean="0"/>
              <a:t>idrok</a:t>
            </a:r>
            <a:r>
              <a:rPr lang="en-US" sz="2400" dirty="0" smtClean="0"/>
              <a:t> </a:t>
            </a:r>
            <a:r>
              <a:rPr lang="en-US" sz="2400" dirty="0" err="1" smtClean="0"/>
              <a:t>qilgan</a:t>
            </a:r>
            <a:r>
              <a:rPr lang="en-US" sz="2400" dirty="0" smtClean="0"/>
              <a:t> </a:t>
            </a:r>
            <a:r>
              <a:rPr lang="en-US" sz="2400" dirty="0" err="1" smtClean="0"/>
              <a:t>tasavvur</a:t>
            </a:r>
            <a:r>
              <a:rPr lang="en-US" sz="2400" dirty="0" smtClean="0"/>
              <a:t> </a:t>
            </a:r>
            <a:r>
              <a:rPr lang="en-US" sz="2400" dirty="0" err="1" smtClean="0"/>
              <a:t>etgan</a:t>
            </a:r>
            <a:r>
              <a:rPr lang="en-US" sz="2400" dirty="0" smtClean="0"/>
              <a:t> </a:t>
            </a:r>
            <a:r>
              <a:rPr lang="en-US" sz="2400" dirty="0" err="1" smtClean="0"/>
              <a:t>eslab</a:t>
            </a:r>
            <a:r>
              <a:rPr lang="en-US" sz="2400" dirty="0" smtClean="0"/>
              <a:t> </a:t>
            </a:r>
            <a:r>
              <a:rPr lang="en-US" sz="2400" dirty="0" err="1" smtClean="0"/>
              <a:t>qolgan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6" name="Блок-схема: память с посл. доступом 5"/>
          <p:cNvSpPr/>
          <p:nvPr/>
        </p:nvSpPr>
        <p:spPr>
          <a:xfrm>
            <a:off x="2987824" y="2420888"/>
            <a:ext cx="2664296" cy="4032448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Narsa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hodisalarning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to’g’riligi</a:t>
            </a:r>
            <a:r>
              <a:rPr lang="en-US" sz="2400" dirty="0" smtClean="0"/>
              <a:t>, </a:t>
            </a:r>
            <a:r>
              <a:rPr lang="en-US" sz="2400" dirty="0" err="1" smtClean="0"/>
              <a:t>aniqligi</a:t>
            </a:r>
            <a:r>
              <a:rPr lang="en-US" sz="2400" dirty="0" smtClean="0"/>
              <a:t>, </a:t>
            </a:r>
            <a:r>
              <a:rPr lang="en-US" sz="2400" dirty="0" err="1" smtClean="0"/>
              <a:t>haqiqiyligi</a:t>
            </a:r>
            <a:r>
              <a:rPr lang="en-US" sz="2400" dirty="0" smtClean="0"/>
              <a:t>, </a:t>
            </a:r>
            <a:r>
              <a:rPr lang="en-US" sz="2400" dirty="0" err="1" smtClean="0"/>
              <a:t>haqqoniyligi</a:t>
            </a:r>
            <a:r>
              <a:rPr lang="en-US" sz="2400" dirty="0" smtClean="0"/>
              <a:t>, </a:t>
            </a:r>
            <a:r>
              <a:rPr lang="en-US" sz="2400" dirty="0" err="1" smtClean="0"/>
              <a:t>voqelikka</a:t>
            </a:r>
            <a:r>
              <a:rPr lang="en-US" sz="2400" dirty="0" smtClean="0"/>
              <a:t> </a:t>
            </a:r>
            <a:r>
              <a:rPr lang="en-US" sz="2400" dirty="0" err="1" smtClean="0"/>
              <a:t>mutanosibligi</a:t>
            </a:r>
            <a:endParaRPr lang="ru-RU" sz="2400" dirty="0"/>
          </a:p>
        </p:txBody>
      </p:sp>
      <p:sp>
        <p:nvSpPr>
          <p:cNvPr id="7" name="Блок-схема: память с посл. доступом 6"/>
          <p:cNvSpPr/>
          <p:nvPr/>
        </p:nvSpPr>
        <p:spPr>
          <a:xfrm>
            <a:off x="6300192" y="2636912"/>
            <a:ext cx="2448272" cy="3816424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Hukumlar</a:t>
            </a:r>
            <a:r>
              <a:rPr lang="en-US" sz="2000" dirty="0" smtClean="0"/>
              <a:t>, </a:t>
            </a:r>
            <a:r>
              <a:rPr lang="en-US" sz="2000" dirty="0" err="1" smtClean="0"/>
              <a:t>tushunchalar</a:t>
            </a:r>
            <a:r>
              <a:rPr lang="en-US" sz="2000" dirty="0" smtClean="0"/>
              <a:t>, </a:t>
            </a:r>
            <a:r>
              <a:rPr lang="en-US" sz="2000" dirty="0" err="1" smtClean="0"/>
              <a:t>xulosalar</a:t>
            </a:r>
            <a:r>
              <a:rPr lang="en-US" sz="2000" dirty="0" smtClean="0"/>
              <a:t>, </a:t>
            </a:r>
            <a:r>
              <a:rPr lang="en-US" sz="2000" dirty="0" err="1" smtClean="0"/>
              <a:t>farazlar</a:t>
            </a:r>
            <a:r>
              <a:rPr lang="en-US" sz="2000" dirty="0" smtClean="0"/>
              <a:t>, </a:t>
            </a:r>
            <a:r>
              <a:rPr lang="en-US" sz="2000" dirty="0" err="1" smtClean="0"/>
              <a:t>qarorni</a:t>
            </a:r>
            <a:r>
              <a:rPr lang="en-US" sz="2000" dirty="0" smtClean="0"/>
              <a:t> chin </a:t>
            </a:r>
            <a:r>
              <a:rPr lang="en-US" sz="2000" dirty="0" err="1" smtClean="0"/>
              <a:t>yoki</a:t>
            </a:r>
            <a:r>
              <a:rPr lang="en-US" sz="2000" dirty="0" smtClean="0"/>
              <a:t> chin </a:t>
            </a:r>
            <a:r>
              <a:rPr lang="en-US" sz="2000" dirty="0" err="1" smtClean="0"/>
              <a:t>emasligini</a:t>
            </a:r>
            <a:r>
              <a:rPr lang="en-US" sz="2000" dirty="0" smtClean="0"/>
              <a:t> </a:t>
            </a:r>
            <a:r>
              <a:rPr lang="en-US" sz="2000" dirty="0" err="1" smtClean="0"/>
              <a:t>belgilab</a:t>
            </a:r>
            <a:r>
              <a:rPr lang="en-US" sz="2000" dirty="0" smtClean="0"/>
              <a:t> </a:t>
            </a:r>
            <a:r>
              <a:rPr lang="en-US" sz="2000" dirty="0" err="1" smtClean="0"/>
              <a:t>oladi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604493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апля 3"/>
          <p:cNvSpPr/>
          <p:nvPr/>
        </p:nvSpPr>
        <p:spPr>
          <a:xfrm>
            <a:off x="1835696" y="1700808"/>
            <a:ext cx="4752528" cy="381642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/>
              <a:t>E’tiboringiz</a:t>
            </a:r>
            <a:r>
              <a:rPr lang="en-US" sz="5400" dirty="0" smtClean="0"/>
              <a:t> </a:t>
            </a:r>
            <a:r>
              <a:rPr lang="en-US" sz="5400" dirty="0" err="1" smtClean="0"/>
              <a:t>uchun</a:t>
            </a:r>
            <a:r>
              <a:rPr lang="en-US" sz="5400" dirty="0" smtClean="0"/>
              <a:t> </a:t>
            </a:r>
            <a:r>
              <a:rPr lang="en-US" sz="5400" dirty="0" err="1" smtClean="0"/>
              <a:t>tashakkur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18185545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782</Words>
  <Application>Microsoft Office PowerPoint</Application>
  <PresentationFormat>Экран (4:3)</PresentationFormat>
  <Paragraphs>106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Воздушный поток</vt:lpstr>
      <vt:lpstr>Презентация PowerPoint</vt:lpstr>
      <vt:lpstr>TAFAKKUR PSIXOLOGIYASI PREDMETI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TAFAKKUR  OPERATSIYASI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TAFAKKUR SHAKLLARI</vt:lpstr>
      <vt:lpstr>Презентация PowerPoint</vt:lpstr>
      <vt:lpstr>TAFAKKUR  SIFATLARI</vt:lpstr>
      <vt:lpstr>Презентация PowerPoint</vt:lpstr>
      <vt:lpstr>TAFAKKUR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SHAXSDA MUSTAQIL FIKRLASHNI SHAKLLANTIRISH VOSITALARI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32</cp:revision>
  <dcterms:created xsi:type="dcterms:W3CDTF">2020-04-11T09:06:21Z</dcterms:created>
  <dcterms:modified xsi:type="dcterms:W3CDTF">2020-04-12T08:15:43Z</dcterms:modified>
</cp:coreProperties>
</file>